
<file path=[Content_Types].xml><?xml version="1.0" encoding="utf-8"?>
<Types xmlns="http://schemas.openxmlformats.org/package/2006/content-types">
  <Default Extension="mp3" ContentType="audio/unknown"/>
  <Default Extension="png" ContentType="image/png"/>
  <Default Extension="jpeg" ContentType="image/jpeg"/>
  <Default Extension="m4a" ContentType="audio/unknown"/>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89" r:id="rId2"/>
    <p:sldId id="256" r:id="rId3"/>
    <p:sldId id="629" r:id="rId4"/>
    <p:sldId id="615" r:id="rId5"/>
    <p:sldId id="257" r:id="rId6"/>
    <p:sldId id="458" r:id="rId7"/>
    <p:sldId id="455" r:id="rId8"/>
    <p:sldId id="456" r:id="rId9"/>
    <p:sldId id="265" r:id="rId10"/>
    <p:sldId id="630" r:id="rId11"/>
    <p:sldId id="480" r:id="rId12"/>
    <p:sldId id="612" r:id="rId13"/>
    <p:sldId id="273" r:id="rId14"/>
    <p:sldId id="291" r:id="rId15"/>
    <p:sldId id="270" r:id="rId16"/>
    <p:sldId id="276" r:id="rId17"/>
    <p:sldId id="275" r:id="rId18"/>
    <p:sldId id="271" r:id="rId19"/>
    <p:sldId id="277" r:id="rId20"/>
    <p:sldId id="280" r:id="rId21"/>
    <p:sldId id="295" r:id="rId22"/>
    <p:sldId id="621" r:id="rId23"/>
    <p:sldId id="294" r:id="rId24"/>
    <p:sldId id="667" r:id="rId25"/>
    <p:sldId id="511" r:id="rId26"/>
    <p:sldId id="457" r:id="rId27"/>
    <p:sldId id="461" r:id="rId28"/>
    <p:sldId id="622" r:id="rId29"/>
    <p:sldId id="259" r:id="rId30"/>
    <p:sldId id="509" r:id="rId31"/>
    <p:sldId id="506" r:id="rId32"/>
    <p:sldId id="508" r:id="rId33"/>
    <p:sldId id="462" r:id="rId34"/>
    <p:sldId id="637" r:id="rId35"/>
    <p:sldId id="638" r:id="rId36"/>
    <p:sldId id="636" r:id="rId37"/>
    <p:sldId id="507" r:id="rId38"/>
    <p:sldId id="635" r:id="rId39"/>
    <p:sldId id="467" r:id="rId40"/>
    <p:sldId id="285" r:id="rId41"/>
    <p:sldId id="628" r:id="rId42"/>
    <p:sldId id="626" r:id="rId43"/>
    <p:sldId id="485" r:id="rId44"/>
    <p:sldId id="484" r:id="rId45"/>
    <p:sldId id="492" r:id="rId46"/>
    <p:sldId id="655" r:id="rId47"/>
    <p:sldId id="659" r:id="rId48"/>
    <p:sldId id="669" r:id="rId49"/>
    <p:sldId id="597" r:id="rId50"/>
    <p:sldId id="607" r:id="rId51"/>
    <p:sldId id="641" r:id="rId52"/>
    <p:sldId id="644" r:id="rId53"/>
    <p:sldId id="604" r:id="rId54"/>
    <p:sldId id="643" r:id="rId55"/>
    <p:sldId id="268" r:id="rId56"/>
    <p:sldId id="642" r:id="rId57"/>
    <p:sldId id="594" r:id="rId58"/>
    <p:sldId id="657" r:id="rId59"/>
    <p:sldId id="623" r:id="rId60"/>
    <p:sldId id="646" r:id="rId61"/>
    <p:sldId id="620" r:id="rId62"/>
    <p:sldId id="603" r:id="rId63"/>
    <p:sldId id="479" r:id="rId64"/>
    <p:sldId id="593" r:id="rId65"/>
    <p:sldId id="624" r:id="rId66"/>
    <p:sldId id="619" r:id="rId67"/>
    <p:sldId id="649" r:id="rId68"/>
    <p:sldId id="650" r:id="rId69"/>
    <p:sldId id="666" r:id="rId70"/>
    <p:sldId id="668"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6" autoAdjust="0"/>
    <p:restoredTop sz="94660"/>
  </p:normalViewPr>
  <p:slideViewPr>
    <p:cSldViewPr snapToGrid="0">
      <p:cViewPr>
        <p:scale>
          <a:sx n="58" d="100"/>
          <a:sy n="58" d="100"/>
        </p:scale>
        <p:origin x="-82" y="-4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F49B61BA-CAD9-4D38-8674-6106E889CF80}" type="datetimeFigureOut">
              <a:rPr lang="it-IT" smtClean="0"/>
              <a:t>11/07/2022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009A989-3AB2-4007-A85B-1FE4166CDB4F}" type="slidenum">
              <a:rPr lang="it-IT" smtClean="0"/>
              <a:t>‹N›</a:t>
            </a:fld>
            <a:endParaRPr lang="it-IT"/>
          </a:p>
        </p:txBody>
      </p:sp>
    </p:spTree>
    <p:extLst>
      <p:ext uri="{BB962C8B-B14F-4D97-AF65-F5344CB8AC3E}">
        <p14:creationId xmlns:p14="http://schemas.microsoft.com/office/powerpoint/2010/main" val="541294658"/>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F49B61BA-CAD9-4D38-8674-6106E889CF80}" type="datetimeFigureOut">
              <a:rPr lang="it-IT" smtClean="0"/>
              <a:t>11/07/2022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009A989-3AB2-4007-A85B-1FE4166CDB4F}" type="slidenum">
              <a:rPr lang="it-IT" smtClean="0"/>
              <a:t>‹N›</a:t>
            </a:fld>
            <a:endParaRPr lang="it-IT"/>
          </a:p>
        </p:txBody>
      </p:sp>
    </p:spTree>
    <p:extLst>
      <p:ext uri="{BB962C8B-B14F-4D97-AF65-F5344CB8AC3E}">
        <p14:creationId xmlns:p14="http://schemas.microsoft.com/office/powerpoint/2010/main" val="871269404"/>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F49B61BA-CAD9-4D38-8674-6106E889CF80}" type="datetimeFigureOut">
              <a:rPr lang="it-IT" smtClean="0"/>
              <a:t>11/07/2022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009A989-3AB2-4007-A85B-1FE4166CDB4F}" type="slidenum">
              <a:rPr lang="it-IT" smtClean="0"/>
              <a:t>‹N›</a:t>
            </a:fld>
            <a:endParaRPr lang="it-IT"/>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185864205"/>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F49B61BA-CAD9-4D38-8674-6106E889CF80}" type="datetimeFigureOut">
              <a:rPr lang="it-IT" smtClean="0"/>
              <a:t>11/07/2022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009A989-3AB2-4007-A85B-1FE4166CDB4F}" type="slidenum">
              <a:rPr lang="it-IT" smtClean="0"/>
              <a:t>‹N›</a:t>
            </a:fld>
            <a:endParaRPr lang="it-IT"/>
          </a:p>
        </p:txBody>
      </p:sp>
    </p:spTree>
    <p:extLst>
      <p:ext uri="{BB962C8B-B14F-4D97-AF65-F5344CB8AC3E}">
        <p14:creationId xmlns:p14="http://schemas.microsoft.com/office/powerpoint/2010/main" val="1366044977"/>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F49B61BA-CAD9-4D38-8674-6106E889CF80}" type="datetimeFigureOut">
              <a:rPr lang="it-IT" smtClean="0"/>
              <a:t>11/07/2022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009A989-3AB2-4007-A85B-1FE4166CDB4F}" type="slidenum">
              <a:rPr lang="it-IT" smtClean="0"/>
              <a:t>‹N›</a:t>
            </a:fld>
            <a:endParaRPr lang="it-I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10925054"/>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F49B61BA-CAD9-4D38-8674-6106E889CF80}" type="datetimeFigureOut">
              <a:rPr lang="it-IT" smtClean="0"/>
              <a:t>11/07/2022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009A989-3AB2-4007-A85B-1FE4166CDB4F}" type="slidenum">
              <a:rPr lang="it-IT" smtClean="0"/>
              <a:t>‹N›</a:t>
            </a:fld>
            <a:endParaRPr lang="it-IT"/>
          </a:p>
        </p:txBody>
      </p:sp>
    </p:spTree>
    <p:extLst>
      <p:ext uri="{BB962C8B-B14F-4D97-AF65-F5344CB8AC3E}">
        <p14:creationId xmlns:p14="http://schemas.microsoft.com/office/powerpoint/2010/main" val="1253594573"/>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49B61BA-CAD9-4D38-8674-6106E889CF80}" type="datetimeFigureOut">
              <a:rPr lang="it-IT" smtClean="0"/>
              <a:t>11/07/2022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009A989-3AB2-4007-A85B-1FE4166CDB4F}" type="slidenum">
              <a:rPr lang="it-IT" smtClean="0"/>
              <a:t>‹N›</a:t>
            </a:fld>
            <a:endParaRPr lang="it-IT"/>
          </a:p>
        </p:txBody>
      </p:sp>
    </p:spTree>
    <p:extLst>
      <p:ext uri="{BB962C8B-B14F-4D97-AF65-F5344CB8AC3E}">
        <p14:creationId xmlns:p14="http://schemas.microsoft.com/office/powerpoint/2010/main" val="2559534446"/>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49B61BA-CAD9-4D38-8674-6106E889CF80}" type="datetimeFigureOut">
              <a:rPr lang="it-IT" smtClean="0"/>
              <a:t>11/07/2022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009A989-3AB2-4007-A85B-1FE4166CDB4F}" type="slidenum">
              <a:rPr lang="it-IT" smtClean="0"/>
              <a:t>‹N›</a:t>
            </a:fld>
            <a:endParaRPr lang="it-IT"/>
          </a:p>
        </p:txBody>
      </p:sp>
    </p:spTree>
    <p:extLst>
      <p:ext uri="{BB962C8B-B14F-4D97-AF65-F5344CB8AC3E}">
        <p14:creationId xmlns:p14="http://schemas.microsoft.com/office/powerpoint/2010/main" val="2542193300"/>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49B61BA-CAD9-4D38-8674-6106E889CF80}" type="datetimeFigureOut">
              <a:rPr lang="it-IT" smtClean="0"/>
              <a:t>11/07/2022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009A989-3AB2-4007-A85B-1FE4166CDB4F}" type="slidenum">
              <a:rPr lang="it-IT" smtClean="0"/>
              <a:t>‹N›</a:t>
            </a:fld>
            <a:endParaRPr lang="it-IT"/>
          </a:p>
        </p:txBody>
      </p:sp>
    </p:spTree>
    <p:extLst>
      <p:ext uri="{BB962C8B-B14F-4D97-AF65-F5344CB8AC3E}">
        <p14:creationId xmlns:p14="http://schemas.microsoft.com/office/powerpoint/2010/main" val="4005714789"/>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F49B61BA-CAD9-4D38-8674-6106E889CF80}" type="datetimeFigureOut">
              <a:rPr lang="it-IT" smtClean="0"/>
              <a:t>11/07/2022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009A989-3AB2-4007-A85B-1FE4166CDB4F}" type="slidenum">
              <a:rPr lang="it-IT" smtClean="0"/>
              <a:t>‹N›</a:t>
            </a:fld>
            <a:endParaRPr lang="it-IT"/>
          </a:p>
        </p:txBody>
      </p:sp>
    </p:spTree>
    <p:extLst>
      <p:ext uri="{BB962C8B-B14F-4D97-AF65-F5344CB8AC3E}">
        <p14:creationId xmlns:p14="http://schemas.microsoft.com/office/powerpoint/2010/main" val="2516183226"/>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F49B61BA-CAD9-4D38-8674-6106E889CF80}" type="datetimeFigureOut">
              <a:rPr lang="it-IT" smtClean="0"/>
              <a:t>11/07/2022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009A989-3AB2-4007-A85B-1FE4166CDB4F}" type="slidenum">
              <a:rPr lang="it-IT" smtClean="0"/>
              <a:t>‹N›</a:t>
            </a:fld>
            <a:endParaRPr lang="it-IT"/>
          </a:p>
        </p:txBody>
      </p:sp>
    </p:spTree>
    <p:extLst>
      <p:ext uri="{BB962C8B-B14F-4D97-AF65-F5344CB8AC3E}">
        <p14:creationId xmlns:p14="http://schemas.microsoft.com/office/powerpoint/2010/main" val="14348228"/>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F49B61BA-CAD9-4D38-8674-6106E889CF80}" type="datetimeFigureOut">
              <a:rPr lang="it-IT" smtClean="0"/>
              <a:t>11/07/2022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009A989-3AB2-4007-A85B-1FE4166CDB4F}" type="slidenum">
              <a:rPr lang="it-IT" smtClean="0"/>
              <a:t>‹N›</a:t>
            </a:fld>
            <a:endParaRPr lang="it-IT"/>
          </a:p>
        </p:txBody>
      </p:sp>
    </p:spTree>
    <p:extLst>
      <p:ext uri="{BB962C8B-B14F-4D97-AF65-F5344CB8AC3E}">
        <p14:creationId xmlns:p14="http://schemas.microsoft.com/office/powerpoint/2010/main" val="183340219"/>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F49B61BA-CAD9-4D38-8674-6106E889CF80}" type="datetimeFigureOut">
              <a:rPr lang="it-IT" smtClean="0"/>
              <a:t>11/07/2022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009A989-3AB2-4007-A85B-1FE4166CDB4F}" type="slidenum">
              <a:rPr lang="it-IT" smtClean="0"/>
              <a:t>‹N›</a:t>
            </a:fld>
            <a:endParaRPr lang="it-IT"/>
          </a:p>
        </p:txBody>
      </p:sp>
    </p:spTree>
    <p:extLst>
      <p:ext uri="{BB962C8B-B14F-4D97-AF65-F5344CB8AC3E}">
        <p14:creationId xmlns:p14="http://schemas.microsoft.com/office/powerpoint/2010/main" val="3584803141"/>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B61BA-CAD9-4D38-8674-6106E889CF80}" type="datetimeFigureOut">
              <a:rPr lang="it-IT" smtClean="0"/>
              <a:t>11/07/2022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009A989-3AB2-4007-A85B-1FE4166CDB4F}" type="slidenum">
              <a:rPr lang="it-IT" smtClean="0"/>
              <a:t>‹N›</a:t>
            </a:fld>
            <a:endParaRPr lang="it-IT"/>
          </a:p>
        </p:txBody>
      </p:sp>
    </p:spTree>
    <p:extLst>
      <p:ext uri="{BB962C8B-B14F-4D97-AF65-F5344CB8AC3E}">
        <p14:creationId xmlns:p14="http://schemas.microsoft.com/office/powerpoint/2010/main" val="899478863"/>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F49B61BA-CAD9-4D38-8674-6106E889CF80}" type="datetimeFigureOut">
              <a:rPr lang="it-IT" smtClean="0"/>
              <a:t>11/07/2022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009A989-3AB2-4007-A85B-1FE4166CDB4F}" type="slidenum">
              <a:rPr lang="it-IT" smtClean="0"/>
              <a:t>‹N›</a:t>
            </a:fld>
            <a:endParaRPr lang="it-IT"/>
          </a:p>
        </p:txBody>
      </p:sp>
    </p:spTree>
    <p:extLst>
      <p:ext uri="{BB962C8B-B14F-4D97-AF65-F5344CB8AC3E}">
        <p14:creationId xmlns:p14="http://schemas.microsoft.com/office/powerpoint/2010/main" val="2063205976"/>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F49B61BA-CAD9-4D38-8674-6106E889CF80}" type="datetimeFigureOut">
              <a:rPr lang="it-IT" smtClean="0"/>
              <a:t>11/07/2022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009A989-3AB2-4007-A85B-1FE4166CDB4F}" type="slidenum">
              <a:rPr lang="it-IT" smtClean="0"/>
              <a:t>‹N›</a:t>
            </a:fld>
            <a:endParaRPr lang="it-IT"/>
          </a:p>
        </p:txBody>
      </p:sp>
    </p:spTree>
    <p:extLst>
      <p:ext uri="{BB962C8B-B14F-4D97-AF65-F5344CB8AC3E}">
        <p14:creationId xmlns:p14="http://schemas.microsoft.com/office/powerpoint/2010/main" val="301459658"/>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49B61BA-CAD9-4D38-8674-6106E889CF80}" type="datetimeFigureOut">
              <a:rPr lang="it-IT" smtClean="0"/>
              <a:t>11/07/2022</a:t>
            </a:fld>
            <a:endParaRPr lang="it-IT"/>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009A989-3AB2-4007-A85B-1FE4166CDB4F}" type="slidenum">
              <a:rPr lang="it-IT" smtClean="0"/>
              <a:t>‹N›</a:t>
            </a:fld>
            <a:endParaRPr lang="it-IT"/>
          </a:p>
        </p:txBody>
      </p:sp>
    </p:spTree>
    <p:extLst>
      <p:ext uri="{BB962C8B-B14F-4D97-AF65-F5344CB8AC3E}">
        <p14:creationId xmlns:p14="http://schemas.microsoft.com/office/powerpoint/2010/main" val="84475688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5.mp4"/><Relationship Id="rId1" Type="http://schemas.openxmlformats.org/officeDocument/2006/relationships/video" Target="NULL"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6.mp4"/><Relationship Id="rId1" Type="http://schemas.openxmlformats.org/officeDocument/2006/relationships/video" Target="NULL" TargetMode="Externa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7.mp4"/><Relationship Id="rId1" Type="http://schemas.openxmlformats.org/officeDocument/2006/relationships/video" Target="NULL" TargetMode="Externa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 Id="rId9" Type="http://schemas.openxmlformats.org/officeDocument/2006/relationships/image" Target="../media/image54.png"/></Relationships>
</file>

<file path=ppt/slides/_rels/slide4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2.png"/><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 Id="rId5" Type="http://schemas.openxmlformats.org/officeDocument/2006/relationships/image" Target="../media/image93.jpeg"/><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D0C1F5D-37DB-6BC1-B592-3203C9142FAE}"/>
              </a:ext>
            </a:extLst>
          </p:cNvPr>
          <p:cNvSpPr>
            <a:spLocks noGrp="1"/>
          </p:cNvSpPr>
          <p:nvPr>
            <p:ph type="title"/>
          </p:nvPr>
        </p:nvSpPr>
        <p:spPr/>
        <p:txBody>
          <a:bodyPr/>
          <a:lstStyle/>
          <a:p>
            <a:endParaRPr lang="it-IT"/>
          </a:p>
        </p:txBody>
      </p:sp>
      <p:pic>
        <p:nvPicPr>
          <p:cNvPr id="5" name="Segnaposto contenuto 4" descr="Immagine che contiene testo, interni, persona, piccolo&#10;&#10;Descrizione generata automaticamente">
            <a:extLst>
              <a:ext uri="{FF2B5EF4-FFF2-40B4-BE49-F238E27FC236}">
                <a16:creationId xmlns:a16="http://schemas.microsoft.com/office/drawing/2014/main" xmlns="" id="{30A2CB72-9F47-60C0-326F-F62251734449}"/>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407963" y="0"/>
            <a:ext cx="12829735" cy="6858000"/>
          </a:xfrm>
        </p:spPr>
      </p:pic>
      <p:pic>
        <p:nvPicPr>
          <p:cNvPr id="4" name="yt1s.com - Ricchi e Poveri  Che Sarà versione Karaoke Academy Italia">
            <a:hlinkClick r:id="" action="ppaction://media"/>
            <a:extLst>
              <a:ext uri="{FF2B5EF4-FFF2-40B4-BE49-F238E27FC236}">
                <a16:creationId xmlns:a16="http://schemas.microsoft.com/office/drawing/2014/main" xmlns="" id="{6DC033A0-D2BB-B74C-6B2A-E7381A609667}"/>
              </a:ext>
            </a:extLst>
          </p:cNvPr>
          <p:cNvPicPr>
            <a:picLocks noChangeAspect="1"/>
          </p:cNvPicPr>
          <p:nvPr>
            <a:audioFile r:link="rId1"/>
            <p:extLst>
              <p:ext uri="{DAA4B4D4-6D71-4841-9C94-3DE7FCFB9230}">
                <p14:media xmlns:p14="http://schemas.microsoft.com/office/powerpoint/2010/main" r:embed="rId2">
                  <p14:trim st="9000" end="30653.8125"/>
                </p14:media>
              </p:ext>
            </p:extLst>
          </p:nvPr>
        </p:nvPicPr>
        <p:blipFill>
          <a:blip r:embed="rId5"/>
          <a:stretch>
            <a:fillRect/>
          </a:stretch>
        </p:blipFill>
        <p:spPr>
          <a:xfrm>
            <a:off x="16921" y="365125"/>
            <a:ext cx="609600" cy="609600"/>
          </a:xfrm>
          <a:prstGeom prst="rect">
            <a:avLst/>
          </a:prstGeom>
        </p:spPr>
      </p:pic>
    </p:spTree>
    <p:extLst>
      <p:ext uri="{BB962C8B-B14F-4D97-AF65-F5344CB8AC3E}">
        <p14:creationId xmlns:p14="http://schemas.microsoft.com/office/powerpoint/2010/main" val="2717558975"/>
      </p:ext>
    </p:extLst>
  </p:cSld>
  <p:clrMapOvr>
    <a:masterClrMapping/>
  </p:clrMapOvr>
  <mc:AlternateContent xmlns:mc="http://schemas.openxmlformats.org/markup-compatibility/2006" xmlns:p14="http://schemas.microsoft.com/office/powerpoint/2010/main">
    <mc:Choice Requires="p14">
      <p:transition spd="slow" p14:dur="20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6"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870">
                                          <p:stCondLst>
                                            <p:cond delay="0"/>
                                          </p:stCondLst>
                                        </p:cTn>
                                        <p:tgtEl>
                                          <p:spTgt spid="5"/>
                                        </p:tgtEl>
                                      </p:cBhvr>
                                    </p:animEffect>
                                    <p:anim calcmode="lin" valueType="num">
                                      <p:cBhvr>
                                        <p:cTn id="10" dur="273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1" dur="99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2" dur="996" tmFilter="0, 0; 0.125,0.2665; 0.25,0.4; 0.375,0.465; 0.5,0.5;  0.625,0.535; 0.75,0.6; 0.875,0.7335; 1,1">
                                          <p:stCondLst>
                                            <p:cond delay="996"/>
                                          </p:stCondLst>
                                        </p:cTn>
                                        <p:tgtEl>
                                          <p:spTgt spid="5"/>
                                        </p:tgtEl>
                                        <p:attrNameLst>
                                          <p:attrName>ppt_y</p:attrName>
                                        </p:attrNameLst>
                                      </p:cBhvr>
                                      <p:tavLst>
                                        <p:tav tm="0" fmla="#ppt_y-sin(pi*$)/9">
                                          <p:val>
                                            <p:fltVal val="0"/>
                                          </p:val>
                                        </p:tav>
                                        <p:tav tm="100000">
                                          <p:val>
                                            <p:fltVal val="1"/>
                                          </p:val>
                                        </p:tav>
                                      </p:tavLst>
                                    </p:anim>
                                    <p:anim calcmode="lin" valueType="num">
                                      <p:cBhvr>
                                        <p:cTn id="13" dur="498" tmFilter="0, 0; 0.125,0.2665; 0.25,0.4; 0.375,0.465; 0.5,0.5;  0.625,0.535; 0.75,0.6; 0.875,0.7335; 1,1">
                                          <p:stCondLst>
                                            <p:cond delay="1986"/>
                                          </p:stCondLst>
                                        </p:cTn>
                                        <p:tgtEl>
                                          <p:spTgt spid="5"/>
                                        </p:tgtEl>
                                        <p:attrNameLst>
                                          <p:attrName>ppt_y</p:attrName>
                                        </p:attrNameLst>
                                      </p:cBhvr>
                                      <p:tavLst>
                                        <p:tav tm="0" fmla="#ppt_y-sin(pi*$)/27">
                                          <p:val>
                                            <p:fltVal val="0"/>
                                          </p:val>
                                        </p:tav>
                                        <p:tav tm="100000">
                                          <p:val>
                                            <p:fltVal val="1"/>
                                          </p:val>
                                        </p:tav>
                                      </p:tavLst>
                                    </p:anim>
                                    <p:anim calcmode="lin" valueType="num">
                                      <p:cBhvr>
                                        <p:cTn id="14" dur="246" tmFilter="0, 0; 0.125,0.2665; 0.25,0.4; 0.375,0.465; 0.5,0.5;  0.625,0.535; 0.75,0.6; 0.875,0.7335; 1,1">
                                          <p:stCondLst>
                                            <p:cond delay="2484"/>
                                          </p:stCondLst>
                                        </p:cTn>
                                        <p:tgtEl>
                                          <p:spTgt spid="5"/>
                                        </p:tgtEl>
                                        <p:attrNameLst>
                                          <p:attrName>ppt_y</p:attrName>
                                        </p:attrNameLst>
                                      </p:cBhvr>
                                      <p:tavLst>
                                        <p:tav tm="0" fmla="#ppt_y-sin(pi*$)/81">
                                          <p:val>
                                            <p:fltVal val="0"/>
                                          </p:val>
                                        </p:tav>
                                        <p:tav tm="100000">
                                          <p:val>
                                            <p:fltVal val="1"/>
                                          </p:val>
                                        </p:tav>
                                      </p:tavLst>
                                    </p:anim>
                                    <p:animScale>
                                      <p:cBhvr>
                                        <p:cTn id="15" dur="39">
                                          <p:stCondLst>
                                            <p:cond delay="975"/>
                                          </p:stCondLst>
                                        </p:cTn>
                                        <p:tgtEl>
                                          <p:spTgt spid="5"/>
                                        </p:tgtEl>
                                      </p:cBhvr>
                                      <p:to x="100000" y="60000"/>
                                    </p:animScale>
                                    <p:animScale>
                                      <p:cBhvr>
                                        <p:cTn id="16" dur="249" decel="50000">
                                          <p:stCondLst>
                                            <p:cond delay="1014"/>
                                          </p:stCondLst>
                                        </p:cTn>
                                        <p:tgtEl>
                                          <p:spTgt spid="5"/>
                                        </p:tgtEl>
                                      </p:cBhvr>
                                      <p:to x="100000" y="100000"/>
                                    </p:animScale>
                                    <p:animScale>
                                      <p:cBhvr>
                                        <p:cTn id="17" dur="39">
                                          <p:stCondLst>
                                            <p:cond delay="1968"/>
                                          </p:stCondLst>
                                        </p:cTn>
                                        <p:tgtEl>
                                          <p:spTgt spid="5"/>
                                        </p:tgtEl>
                                      </p:cBhvr>
                                      <p:to x="100000" y="80000"/>
                                    </p:animScale>
                                    <p:animScale>
                                      <p:cBhvr>
                                        <p:cTn id="18" dur="249" decel="50000">
                                          <p:stCondLst>
                                            <p:cond delay="2007"/>
                                          </p:stCondLst>
                                        </p:cTn>
                                        <p:tgtEl>
                                          <p:spTgt spid="5"/>
                                        </p:tgtEl>
                                      </p:cBhvr>
                                      <p:to x="100000" y="100000"/>
                                    </p:animScale>
                                    <p:animScale>
                                      <p:cBhvr>
                                        <p:cTn id="19" dur="39">
                                          <p:stCondLst>
                                            <p:cond delay="2463"/>
                                          </p:stCondLst>
                                        </p:cTn>
                                        <p:tgtEl>
                                          <p:spTgt spid="5"/>
                                        </p:tgtEl>
                                      </p:cBhvr>
                                      <p:to x="100000" y="90000"/>
                                    </p:animScale>
                                    <p:animScale>
                                      <p:cBhvr>
                                        <p:cTn id="20" dur="249" decel="50000">
                                          <p:stCondLst>
                                            <p:cond delay="2502"/>
                                          </p:stCondLst>
                                        </p:cTn>
                                        <p:tgtEl>
                                          <p:spTgt spid="5"/>
                                        </p:tgtEl>
                                      </p:cBhvr>
                                      <p:to x="100000" y="100000"/>
                                    </p:animScale>
                                    <p:animScale>
                                      <p:cBhvr>
                                        <p:cTn id="21" dur="39">
                                          <p:stCondLst>
                                            <p:cond delay="2712"/>
                                          </p:stCondLst>
                                        </p:cTn>
                                        <p:tgtEl>
                                          <p:spTgt spid="5"/>
                                        </p:tgtEl>
                                      </p:cBhvr>
                                      <p:to x="100000" y="95000"/>
                                    </p:animScale>
                                    <p:animScale>
                                      <p:cBhvr>
                                        <p:cTn id="22" dur="249" decel="50000">
                                          <p:stCondLst>
                                            <p:cond delay="2751"/>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34848" numSld="999" showWhenStopped="0">
                <p:cTn id="23"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7B46DD0">
            <a:hlinkClick r:id="" action="ppaction://media"/>
            <a:extLst>
              <a:ext uri="{FF2B5EF4-FFF2-40B4-BE49-F238E27FC236}">
                <a16:creationId xmlns:a16="http://schemas.microsoft.com/office/drawing/2014/main" xmlns="" id="{A7DE320D-B853-9FAF-4CC1-54E86788E949}"/>
              </a:ext>
            </a:extLst>
          </p:cNvPr>
          <p:cNvPicPr>
            <a:picLocks noChangeAspect="1"/>
          </p:cNvPicPr>
          <p:nvPr>
            <a:videoFile r:link="rId1"/>
            <p:extLst>
              <p:ext uri="{DAA4B4D4-6D71-4841-9C94-3DE7FCFB9230}">
                <p14:media xmlns:p14="http://schemas.microsoft.com/office/powerpoint/2010/main" r:embed="rId2">
                  <p14:trim end="303.2176"/>
                </p14:media>
              </p:ext>
            </p:extLst>
          </p:nvPr>
        </p:nvPicPr>
        <p:blipFill>
          <a:blip r:embed="rId4"/>
          <a:stretch>
            <a:fillRect/>
          </a:stretch>
        </p:blipFill>
        <p:spPr>
          <a:xfrm>
            <a:off x="212035" y="0"/>
            <a:ext cx="11781182" cy="6950075"/>
          </a:xfrm>
          <a:prstGeom prst="rect">
            <a:avLst/>
          </a:prstGeom>
        </p:spPr>
      </p:pic>
    </p:spTree>
    <p:extLst>
      <p:ext uri="{BB962C8B-B14F-4D97-AF65-F5344CB8AC3E}">
        <p14:creationId xmlns:p14="http://schemas.microsoft.com/office/powerpoint/2010/main" val="872041544"/>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20220218113909">
            <a:hlinkClick r:id="" action="ppaction://media"/>
            <a:extLst>
              <a:ext uri="{FF2B5EF4-FFF2-40B4-BE49-F238E27FC236}">
                <a16:creationId xmlns:a16="http://schemas.microsoft.com/office/drawing/2014/main" xmlns="" id="{EDBF0950-5C33-2A99-3762-DF254970444B}"/>
              </a:ext>
            </a:extLst>
          </p:cNvPr>
          <p:cNvPicPr>
            <a:picLocks noGrp="1" noChangeAspect="1"/>
          </p:cNvPicPr>
          <p:nvPr>
            <p:ph idx="4294967295"/>
            <a:videoFile r:link="rId1"/>
            <p:extLst>
              <p:ext uri="{DAA4B4D4-6D71-4841-9C94-3DE7FCFB9230}">
                <p14:media xmlns:p14="http://schemas.microsoft.com/office/powerpoint/2010/main" r:embed="rId2">
                  <p14:trim st="429"/>
                </p14:media>
              </p:ext>
            </p:extLst>
          </p:nvPr>
        </p:nvPicPr>
        <p:blipFill>
          <a:blip r:embed="rId4"/>
          <a:stretch>
            <a:fillRect/>
          </a:stretch>
        </p:blipFill>
        <p:spPr>
          <a:xfrm>
            <a:off x="1524000" y="0"/>
            <a:ext cx="9144000" cy="6858000"/>
          </a:xfrm>
        </p:spPr>
      </p:pic>
    </p:spTree>
    <p:extLst>
      <p:ext uri="{BB962C8B-B14F-4D97-AF65-F5344CB8AC3E}">
        <p14:creationId xmlns:p14="http://schemas.microsoft.com/office/powerpoint/2010/main" val="1088295424"/>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17CD340">
            <a:hlinkClick r:id="" action="ppaction://media"/>
            <a:extLst>
              <a:ext uri="{FF2B5EF4-FFF2-40B4-BE49-F238E27FC236}">
                <a16:creationId xmlns:a16="http://schemas.microsoft.com/office/drawing/2014/main" xmlns="" id="{C9E8DA2F-01A2-D56B-0F85-09B9E971088F}"/>
              </a:ext>
            </a:extLst>
          </p:cNvPr>
          <p:cNvPicPr>
            <a:picLocks noChangeAspect="1"/>
          </p:cNvPicPr>
          <p:nvPr>
            <a:videoFile r:link="rId1"/>
            <p:extLst>
              <p:ext uri="{DAA4B4D4-6D71-4841-9C94-3DE7FCFB9230}">
                <p14:media xmlns:p14="http://schemas.microsoft.com/office/powerpoint/2010/main" r:embed="rId2">
                  <p14:trim end="502.478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18864776"/>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10;&#10;Descrizione generata automaticamente">
            <a:extLst>
              <a:ext uri="{FF2B5EF4-FFF2-40B4-BE49-F238E27FC236}">
                <a16:creationId xmlns:a16="http://schemas.microsoft.com/office/drawing/2014/main" xmlns="" id="{85E2C601-7927-AC87-8183-D82BB598B697}"/>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204952" y="0"/>
            <a:ext cx="12906375" cy="6858000"/>
          </a:xfrm>
        </p:spPr>
      </p:pic>
    </p:spTree>
    <p:extLst>
      <p:ext uri="{BB962C8B-B14F-4D97-AF65-F5344CB8AC3E}">
        <p14:creationId xmlns:p14="http://schemas.microsoft.com/office/powerpoint/2010/main" val="2139301888"/>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cornice&#10;&#10;Descrizione generata automaticamente">
            <a:extLst>
              <a:ext uri="{FF2B5EF4-FFF2-40B4-BE49-F238E27FC236}">
                <a16:creationId xmlns:a16="http://schemas.microsoft.com/office/drawing/2014/main" xmlns="" id="{56824D4C-2E63-B7BB-3983-A2A8697859BC}"/>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0" y="0"/>
            <a:ext cx="12590463" cy="6858000"/>
          </a:xfrm>
        </p:spPr>
      </p:pic>
    </p:spTree>
    <p:extLst>
      <p:ext uri="{BB962C8B-B14F-4D97-AF65-F5344CB8AC3E}">
        <p14:creationId xmlns:p14="http://schemas.microsoft.com/office/powerpoint/2010/main" val="2573287925"/>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2D082A8-9A1C-C9F8-7143-BC5041F8E37E}"/>
              </a:ext>
            </a:extLst>
          </p:cNvPr>
          <p:cNvSpPr>
            <a:spLocks noGrp="1"/>
          </p:cNvSpPr>
          <p:nvPr>
            <p:ph type="title"/>
          </p:nvPr>
        </p:nvSpPr>
        <p:spPr/>
        <p:txBody>
          <a:bodyPr/>
          <a:lstStyle/>
          <a:p>
            <a:endParaRPr lang="it-IT"/>
          </a:p>
        </p:txBody>
      </p:sp>
      <p:pic>
        <p:nvPicPr>
          <p:cNvPr id="5" name="Segnaposto contenuto 4" descr="Immagine che contiene testo, cornice, dipingendo&#10;&#10;Descrizione generata automaticamente">
            <a:extLst>
              <a:ext uri="{FF2B5EF4-FFF2-40B4-BE49-F238E27FC236}">
                <a16:creationId xmlns:a16="http://schemas.microsoft.com/office/drawing/2014/main" xmlns="" id="{54E31C28-29A1-77DA-0A46-66553718FF7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4892" y="-659567"/>
            <a:ext cx="12576748" cy="7517567"/>
          </a:xfrm>
        </p:spPr>
      </p:pic>
    </p:spTree>
    <p:extLst>
      <p:ext uri="{BB962C8B-B14F-4D97-AF65-F5344CB8AC3E}">
        <p14:creationId xmlns:p14="http://schemas.microsoft.com/office/powerpoint/2010/main" val="3115922697"/>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F945D9E-5579-4809-DA81-03BA08AF3B85}"/>
              </a:ext>
            </a:extLst>
          </p:cNvPr>
          <p:cNvSpPr>
            <a:spLocks noGrp="1"/>
          </p:cNvSpPr>
          <p:nvPr>
            <p:ph type="title"/>
          </p:nvPr>
        </p:nvSpPr>
        <p:spPr/>
        <p:txBody>
          <a:bodyPr/>
          <a:lstStyle/>
          <a:p>
            <a:endParaRPr lang="it-IT"/>
          </a:p>
        </p:txBody>
      </p:sp>
      <p:pic>
        <p:nvPicPr>
          <p:cNvPr id="5" name="Segnaposto contenuto 4" descr="Immagine che contiene testo, dipingendo, cornice, decorato&#10;&#10;Descrizione generata automaticamente">
            <a:extLst>
              <a:ext uri="{FF2B5EF4-FFF2-40B4-BE49-F238E27FC236}">
                <a16:creationId xmlns:a16="http://schemas.microsoft.com/office/drawing/2014/main" xmlns="" id="{C484E8D6-8E9B-84D0-B934-3F73432BB74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12082072" cy="6857999"/>
          </a:xfrm>
        </p:spPr>
      </p:pic>
    </p:spTree>
    <p:extLst>
      <p:ext uri="{BB962C8B-B14F-4D97-AF65-F5344CB8AC3E}">
        <p14:creationId xmlns:p14="http://schemas.microsoft.com/office/powerpoint/2010/main" val="822041204"/>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1C61462-CAD8-0735-EAFF-C1018108A854}"/>
              </a:ext>
            </a:extLst>
          </p:cNvPr>
          <p:cNvSpPr>
            <a:spLocks noGrp="1"/>
          </p:cNvSpPr>
          <p:nvPr>
            <p:ph type="title"/>
          </p:nvPr>
        </p:nvSpPr>
        <p:spPr/>
        <p:txBody>
          <a:bodyPr/>
          <a:lstStyle/>
          <a:p>
            <a:endParaRPr lang="it-IT"/>
          </a:p>
        </p:txBody>
      </p:sp>
      <p:pic>
        <p:nvPicPr>
          <p:cNvPr id="5" name="Segnaposto contenuto 4" descr="Immagine che contiene testo, monitor, cornice, schermo&#10;&#10;Descrizione generata automaticamente">
            <a:extLst>
              <a:ext uri="{FF2B5EF4-FFF2-40B4-BE49-F238E27FC236}">
                <a16:creationId xmlns:a16="http://schemas.microsoft.com/office/drawing/2014/main" xmlns="" id="{983892EA-D599-9A31-E096-4A66E4AE736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51692" y="0"/>
            <a:ext cx="12717194" cy="6858000"/>
          </a:xfrm>
        </p:spPr>
      </p:pic>
    </p:spTree>
    <p:extLst>
      <p:ext uri="{BB962C8B-B14F-4D97-AF65-F5344CB8AC3E}">
        <p14:creationId xmlns:p14="http://schemas.microsoft.com/office/powerpoint/2010/main" val="3612887619"/>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0A269FE-017E-32FB-74A5-671DA0E9D409}"/>
              </a:ext>
            </a:extLst>
          </p:cNvPr>
          <p:cNvSpPr>
            <a:spLocks noGrp="1"/>
          </p:cNvSpPr>
          <p:nvPr>
            <p:ph type="title"/>
          </p:nvPr>
        </p:nvSpPr>
        <p:spPr/>
        <p:txBody>
          <a:bodyPr/>
          <a:lstStyle/>
          <a:p>
            <a:endParaRPr lang="it-IT"/>
          </a:p>
        </p:txBody>
      </p:sp>
      <p:pic>
        <p:nvPicPr>
          <p:cNvPr id="5" name="Segnaposto contenuto 4" descr="Immagine che contiene testo&#10;&#10;Descrizione generata automaticamente">
            <a:extLst>
              <a:ext uri="{FF2B5EF4-FFF2-40B4-BE49-F238E27FC236}">
                <a16:creationId xmlns:a16="http://schemas.microsoft.com/office/drawing/2014/main" xmlns="" id="{83452789-36D3-3D21-5D25-23E64F36752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84313" y="0"/>
            <a:ext cx="12775095" cy="6858000"/>
          </a:xfrm>
        </p:spPr>
      </p:pic>
    </p:spTree>
    <p:extLst>
      <p:ext uri="{BB962C8B-B14F-4D97-AF65-F5344CB8AC3E}">
        <p14:creationId xmlns:p14="http://schemas.microsoft.com/office/powerpoint/2010/main" val="2508575537"/>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testo, cornice&#10;&#10;Descrizione generata automaticamente">
            <a:extLst>
              <a:ext uri="{FF2B5EF4-FFF2-40B4-BE49-F238E27FC236}">
                <a16:creationId xmlns:a16="http://schemas.microsoft.com/office/drawing/2014/main" xmlns="" id="{470EA914-0C06-F252-CE73-D820485E02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12192000" cy="7300720"/>
          </a:xfrm>
          <a:prstGeom prst="rect">
            <a:avLst/>
          </a:prstGeom>
        </p:spPr>
      </p:pic>
      <p:sp>
        <p:nvSpPr>
          <p:cNvPr id="33" name="CasellaDiTesto 32">
            <a:extLst>
              <a:ext uri="{FF2B5EF4-FFF2-40B4-BE49-F238E27FC236}">
                <a16:creationId xmlns:a16="http://schemas.microsoft.com/office/drawing/2014/main" xmlns="" id="{0D38518B-4B27-2A20-1791-D948D3E9AEF3}"/>
              </a:ext>
            </a:extLst>
          </p:cNvPr>
          <p:cNvSpPr txBox="1"/>
          <p:nvPr/>
        </p:nvSpPr>
        <p:spPr>
          <a:xfrm>
            <a:off x="3001618" y="1108069"/>
            <a:ext cx="6188764" cy="2862322"/>
          </a:xfrm>
          <a:prstGeom prst="rect">
            <a:avLst/>
          </a:prstGeom>
          <a:noFill/>
        </p:spPr>
        <p:txBody>
          <a:bodyPr wrap="square">
            <a:spAutoFit/>
          </a:bodyPr>
          <a:lstStyle/>
          <a:p>
            <a:r>
              <a:rPr lang="it-IT" sz="3600" b="1" dirty="0">
                <a:solidFill>
                  <a:srgbClr val="FF0000"/>
                </a:solidFill>
              </a:rPr>
              <a:t>L’uguaglianza non conosce differenze…</a:t>
            </a:r>
          </a:p>
          <a:p>
            <a:r>
              <a:rPr lang="it-IT" sz="3600" b="1" dirty="0">
                <a:solidFill>
                  <a:srgbClr val="FF0000"/>
                </a:solidFill>
              </a:rPr>
              <a:t>Ognuno è Diverso</a:t>
            </a:r>
            <a:br>
              <a:rPr lang="it-IT" sz="3600" b="1" dirty="0">
                <a:solidFill>
                  <a:srgbClr val="FF0000"/>
                </a:solidFill>
              </a:rPr>
            </a:br>
            <a:r>
              <a:rPr lang="it-IT" sz="3600" b="1" dirty="0">
                <a:solidFill>
                  <a:srgbClr val="FF0000"/>
                </a:solidFill>
              </a:rPr>
              <a:t>Ognuno è Speciale </a:t>
            </a:r>
          </a:p>
          <a:p>
            <a:r>
              <a:rPr lang="it-IT" sz="3600" b="1" dirty="0">
                <a:solidFill>
                  <a:srgbClr val="FF0000"/>
                </a:solidFill>
              </a:rPr>
              <a:t>Ognuno è Bello e Unico!!!</a:t>
            </a:r>
          </a:p>
        </p:txBody>
      </p:sp>
    </p:spTree>
    <p:extLst>
      <p:ext uri="{BB962C8B-B14F-4D97-AF65-F5344CB8AC3E}">
        <p14:creationId xmlns:p14="http://schemas.microsoft.com/office/powerpoint/2010/main" val="1069349870"/>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2000" fill="hold"/>
                                        <p:tgtEl>
                                          <p:spTgt spid="33"/>
                                        </p:tgtEl>
                                        <p:attrNameLst>
                                          <p:attrName>ppt_w</p:attrName>
                                        </p:attrNameLst>
                                      </p:cBhvr>
                                      <p:tavLst>
                                        <p:tav tm="0">
                                          <p:val>
                                            <p:fltVal val="0"/>
                                          </p:val>
                                        </p:tav>
                                        <p:tav tm="100000">
                                          <p:val>
                                            <p:strVal val="#ppt_w"/>
                                          </p:val>
                                        </p:tav>
                                      </p:tavLst>
                                    </p:anim>
                                    <p:anim calcmode="lin" valueType="num">
                                      <p:cBhvr>
                                        <p:cTn id="8" dur="2000" fill="hold"/>
                                        <p:tgtEl>
                                          <p:spTgt spid="33"/>
                                        </p:tgtEl>
                                        <p:attrNameLst>
                                          <p:attrName>ppt_h</p:attrName>
                                        </p:attrNameLst>
                                      </p:cBhvr>
                                      <p:tavLst>
                                        <p:tav tm="0">
                                          <p:val>
                                            <p:fltVal val="0"/>
                                          </p:val>
                                        </p:tav>
                                        <p:tav tm="100000">
                                          <p:val>
                                            <p:strVal val="#ppt_h"/>
                                          </p:val>
                                        </p:tav>
                                      </p:tavLst>
                                    </p:anim>
                                    <p:animEffect transition="in" filter="fade">
                                      <p:cBhvr>
                                        <p:cTn id="9" dur="2000"/>
                                        <p:tgtEl>
                                          <p:spTgt spid="33"/>
                                        </p:tgtEl>
                                      </p:cBhvr>
                                    </p:animEffect>
                                  </p:childTnLst>
                                </p:cTn>
                              </p:par>
                            </p:childTnLst>
                          </p:cTn>
                        </p:par>
                        <p:par>
                          <p:cTn id="10" fill="hold">
                            <p:stCondLst>
                              <p:cond delay="2000"/>
                            </p:stCondLst>
                            <p:childTnLst>
                              <p:par>
                                <p:cTn id="11" presetID="3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3000" fill="hold"/>
                                        <p:tgtEl>
                                          <p:spTgt spid="7"/>
                                        </p:tgtEl>
                                        <p:attrNameLst>
                                          <p:attrName>ppt_w</p:attrName>
                                        </p:attrNameLst>
                                      </p:cBhvr>
                                      <p:tavLst>
                                        <p:tav tm="0">
                                          <p:val>
                                            <p:fltVal val="0"/>
                                          </p:val>
                                        </p:tav>
                                        <p:tav tm="100000">
                                          <p:val>
                                            <p:strVal val="#ppt_w"/>
                                          </p:val>
                                        </p:tav>
                                      </p:tavLst>
                                    </p:anim>
                                    <p:anim calcmode="lin" valueType="num">
                                      <p:cBhvr>
                                        <p:cTn id="14" dur="3000" fill="hold"/>
                                        <p:tgtEl>
                                          <p:spTgt spid="7"/>
                                        </p:tgtEl>
                                        <p:attrNameLst>
                                          <p:attrName>ppt_h</p:attrName>
                                        </p:attrNameLst>
                                      </p:cBhvr>
                                      <p:tavLst>
                                        <p:tav tm="0">
                                          <p:val>
                                            <p:fltVal val="0"/>
                                          </p:val>
                                        </p:tav>
                                        <p:tav tm="100000">
                                          <p:val>
                                            <p:strVal val="#ppt_h"/>
                                          </p:val>
                                        </p:tav>
                                      </p:tavLst>
                                    </p:anim>
                                    <p:anim calcmode="lin" valueType="num">
                                      <p:cBhvr>
                                        <p:cTn id="15" dur="3000" fill="hold"/>
                                        <p:tgtEl>
                                          <p:spTgt spid="7"/>
                                        </p:tgtEl>
                                        <p:attrNameLst>
                                          <p:attrName>style.rotation</p:attrName>
                                        </p:attrNameLst>
                                      </p:cBhvr>
                                      <p:tavLst>
                                        <p:tav tm="0">
                                          <p:val>
                                            <p:fltVal val="90"/>
                                          </p:val>
                                        </p:tav>
                                        <p:tav tm="100000">
                                          <p:val>
                                            <p:fltVal val="0"/>
                                          </p:val>
                                        </p:tav>
                                      </p:tavLst>
                                    </p:anim>
                                    <p:animEffect transition="in" filter="fade">
                                      <p:cBhvr>
                                        <p:cTn id="16"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5E8044C-C1FA-31D4-ADDD-F1C76AC9A864}"/>
              </a:ext>
            </a:extLst>
          </p:cNvPr>
          <p:cNvSpPr>
            <a:spLocks noGrp="1"/>
          </p:cNvSpPr>
          <p:nvPr>
            <p:ph type="ctrTitle"/>
          </p:nvPr>
        </p:nvSpPr>
        <p:spPr>
          <a:xfrm>
            <a:off x="1507067" y="1881810"/>
            <a:ext cx="7766936" cy="1842052"/>
          </a:xfrm>
        </p:spPr>
        <p:txBody>
          <a:bodyPr>
            <a:normAutofit fontScale="90000"/>
          </a:bodyPr>
          <a:lstStyle/>
          <a:p>
            <a:r>
              <a:rPr lang="it-IT" sz="4400" b="1" dirty="0">
                <a:solidFill>
                  <a:srgbClr val="FF0000"/>
                </a:solidFill>
              </a:rPr>
              <a:t>L’uguaglianza è Speranza…</a:t>
            </a:r>
            <a:br>
              <a:rPr lang="it-IT" sz="4400" b="1" dirty="0">
                <a:solidFill>
                  <a:srgbClr val="FF0000"/>
                </a:solidFill>
              </a:rPr>
            </a:br>
            <a:r>
              <a:rPr lang="it-IT" sz="4400" b="1" dirty="0">
                <a:solidFill>
                  <a:srgbClr val="FF0000"/>
                </a:solidFill>
              </a:rPr>
              <a:t>La Diversità è ricchezza…</a:t>
            </a:r>
            <a:br>
              <a:rPr lang="it-IT" sz="4400" b="1" dirty="0">
                <a:solidFill>
                  <a:srgbClr val="FF0000"/>
                </a:solidFill>
              </a:rPr>
            </a:br>
            <a:r>
              <a:rPr lang="it-IT" sz="4400" b="1" i="1" dirty="0">
                <a:solidFill>
                  <a:srgbClr val="FF0000"/>
                </a:solidFill>
              </a:rPr>
              <a:t>I doni dell’amicizia</a:t>
            </a:r>
            <a:r>
              <a:rPr lang="it-IT" sz="4400" b="1" dirty="0">
                <a:solidFill>
                  <a:srgbClr val="FF0000"/>
                </a:solidFill>
              </a:rPr>
              <a:t>.</a:t>
            </a:r>
          </a:p>
        </p:txBody>
      </p:sp>
      <p:sp>
        <p:nvSpPr>
          <p:cNvPr id="3" name="Sottotitolo 2">
            <a:extLst>
              <a:ext uri="{FF2B5EF4-FFF2-40B4-BE49-F238E27FC236}">
                <a16:creationId xmlns:a16="http://schemas.microsoft.com/office/drawing/2014/main" xmlns="" id="{7B3FB212-CB9D-298A-0341-42C61F5E483F}"/>
              </a:ext>
            </a:extLst>
          </p:cNvPr>
          <p:cNvSpPr>
            <a:spLocks noGrp="1"/>
          </p:cNvSpPr>
          <p:nvPr>
            <p:ph type="subTitle" idx="1"/>
          </p:nvPr>
        </p:nvSpPr>
        <p:spPr/>
        <p:txBody>
          <a:bodyPr>
            <a:normAutofit lnSpcReduction="10000"/>
          </a:bodyPr>
          <a:lstStyle/>
          <a:p>
            <a:r>
              <a:rPr lang="it-IT" b="1" dirty="0">
                <a:solidFill>
                  <a:srgbClr val="FF0000"/>
                </a:solidFill>
              </a:rPr>
              <a:t>Scuola dell’Infanzia «Sottoferrovia» </a:t>
            </a:r>
          </a:p>
          <a:p>
            <a:r>
              <a:rPr lang="it-IT" b="1" dirty="0">
                <a:solidFill>
                  <a:srgbClr val="FF0000"/>
                </a:solidFill>
              </a:rPr>
              <a:t>A.S. 2021/22</a:t>
            </a:r>
          </a:p>
          <a:p>
            <a:r>
              <a:rPr lang="it-IT" b="1" dirty="0">
                <a:solidFill>
                  <a:srgbClr val="FF0000"/>
                </a:solidFill>
              </a:rPr>
              <a:t>I.C. CROSIA-MIRTO </a:t>
            </a:r>
          </a:p>
        </p:txBody>
      </p:sp>
    </p:spTree>
    <p:extLst>
      <p:ext uri="{BB962C8B-B14F-4D97-AF65-F5344CB8AC3E}">
        <p14:creationId xmlns:p14="http://schemas.microsoft.com/office/powerpoint/2010/main" val="3133645678"/>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75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3750"/>
                            </p:stCondLst>
                            <p:childTnLst>
                              <p:par>
                                <p:cTn id="10" presetID="2" presetClass="entr" presetSubtype="8" fill="hold" grpId="0" nodeType="afterEffect">
                                  <p:stCondLst>
                                    <p:cond delay="75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3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3" dur="3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7500"/>
                            </p:stCondLst>
                            <p:childTnLst>
                              <p:par>
                                <p:cTn id="15" presetID="2" presetClass="entr" presetSubtype="8" fill="hold" grpId="0" nodeType="afterEffect">
                                  <p:stCondLst>
                                    <p:cond delay="5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37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37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12"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3000" fill="hold"/>
                                        <p:tgtEl>
                                          <p:spTgt spid="2"/>
                                        </p:tgtEl>
                                        <p:attrNameLst>
                                          <p:attrName>ppt_x</p:attrName>
                                        </p:attrNameLst>
                                      </p:cBhvr>
                                      <p:tavLst>
                                        <p:tav tm="0">
                                          <p:val>
                                            <p:strVal val="0-#ppt_w/2"/>
                                          </p:val>
                                        </p:tav>
                                        <p:tav tm="100000">
                                          <p:val>
                                            <p:strVal val="#ppt_x"/>
                                          </p:val>
                                        </p:tav>
                                      </p:tavLst>
                                    </p:anim>
                                    <p:anim calcmode="lin" valueType="num">
                                      <p:cBhvr additive="base">
                                        <p:cTn id="22"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7436987-C116-91D4-7DA8-5F68E96168A1}"/>
              </a:ext>
            </a:extLst>
          </p:cNvPr>
          <p:cNvSpPr>
            <a:spLocks noGrp="1"/>
          </p:cNvSpPr>
          <p:nvPr>
            <p:ph type="title"/>
          </p:nvPr>
        </p:nvSpPr>
        <p:spPr/>
        <p:txBody>
          <a:bodyPr/>
          <a:lstStyle/>
          <a:p>
            <a:endParaRPr lang="it-IT"/>
          </a:p>
        </p:txBody>
      </p:sp>
      <p:pic>
        <p:nvPicPr>
          <p:cNvPr id="5" name="Segnaposto contenuto 4" descr="Immagine che contiene testo, tavolo, persona, interni&#10;&#10;Descrizione generata automaticamente">
            <a:extLst>
              <a:ext uri="{FF2B5EF4-FFF2-40B4-BE49-F238E27FC236}">
                <a16:creationId xmlns:a16="http://schemas.microsoft.com/office/drawing/2014/main" xmlns="" id="{C8D8890E-FB70-8CEF-D50A-AC28583E926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6016" y="0"/>
            <a:ext cx="12298016" cy="6957391"/>
          </a:xfrm>
        </p:spPr>
      </p:pic>
    </p:spTree>
    <p:extLst>
      <p:ext uri="{BB962C8B-B14F-4D97-AF65-F5344CB8AC3E}">
        <p14:creationId xmlns:p14="http://schemas.microsoft.com/office/powerpoint/2010/main" val="2453662401"/>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328B4E-7D03-7CC5-3F34-E256D3F36E83}"/>
              </a:ext>
            </a:extLst>
          </p:cNvPr>
          <p:cNvSpPr>
            <a:spLocks noGrp="1"/>
          </p:cNvSpPr>
          <p:nvPr>
            <p:ph type="title"/>
          </p:nvPr>
        </p:nvSpPr>
        <p:spPr/>
        <p:txBody>
          <a:bodyPr/>
          <a:lstStyle/>
          <a:p>
            <a:endParaRPr lang="it-IT"/>
          </a:p>
        </p:txBody>
      </p:sp>
      <p:pic>
        <p:nvPicPr>
          <p:cNvPr id="5" name="Segnaposto contenuto 4" descr="Immagine che contiene testo, interni&#10;&#10;Descrizione generata automaticamente">
            <a:extLst>
              <a:ext uri="{FF2B5EF4-FFF2-40B4-BE49-F238E27FC236}">
                <a16:creationId xmlns:a16="http://schemas.microsoft.com/office/drawing/2014/main" xmlns="" id="{40FE5C81-F5FB-3E36-4CB4-3EA88814901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1487" y="0"/>
            <a:ext cx="11969026" cy="6799055"/>
          </a:xfrm>
        </p:spPr>
      </p:pic>
    </p:spTree>
    <p:extLst>
      <p:ext uri="{BB962C8B-B14F-4D97-AF65-F5344CB8AC3E}">
        <p14:creationId xmlns:p14="http://schemas.microsoft.com/office/powerpoint/2010/main" val="2129036237"/>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F47CB19-5A98-E0E4-BFB4-99FECE9B1AE0}"/>
              </a:ext>
            </a:extLst>
          </p:cNvPr>
          <p:cNvSpPr>
            <a:spLocks noGrp="1"/>
          </p:cNvSpPr>
          <p:nvPr>
            <p:ph type="title"/>
          </p:nvPr>
        </p:nvSpPr>
        <p:spPr/>
        <p:txBody>
          <a:bodyPr/>
          <a:lstStyle/>
          <a:p>
            <a:endParaRPr lang="it-IT"/>
          </a:p>
        </p:txBody>
      </p:sp>
      <p:pic>
        <p:nvPicPr>
          <p:cNvPr id="5" name="Segnaposto contenuto 4" descr="Immagine che contiene persona, arighe, colorato&#10;&#10;Descrizione generata automaticamente">
            <a:extLst>
              <a:ext uri="{FF2B5EF4-FFF2-40B4-BE49-F238E27FC236}">
                <a16:creationId xmlns:a16="http://schemas.microsoft.com/office/drawing/2014/main" xmlns="" id="{410A7CCD-4E56-CE21-19F4-32F5078FEE4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p:spPr>
      </p:pic>
    </p:spTree>
    <p:extLst>
      <p:ext uri="{BB962C8B-B14F-4D97-AF65-F5344CB8AC3E}">
        <p14:creationId xmlns:p14="http://schemas.microsoft.com/office/powerpoint/2010/main" val="3424148838"/>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persona&#10;&#10;Descrizione generata automaticamente">
            <a:extLst>
              <a:ext uri="{FF2B5EF4-FFF2-40B4-BE49-F238E27FC236}">
                <a16:creationId xmlns:a16="http://schemas.microsoft.com/office/drawing/2014/main" xmlns="" id="{631B891B-5044-FC57-D910-63230A106191}"/>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0" y="0"/>
            <a:ext cx="6096000" cy="6851650"/>
          </a:xfrm>
        </p:spPr>
      </p:pic>
      <p:pic>
        <p:nvPicPr>
          <p:cNvPr id="3" name="Immagine 2">
            <a:extLst>
              <a:ext uri="{FF2B5EF4-FFF2-40B4-BE49-F238E27FC236}">
                <a16:creationId xmlns:a16="http://schemas.microsoft.com/office/drawing/2014/main" xmlns="" id="{7090E338-5452-313C-9C86-2799C02D6C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1" y="0"/>
            <a:ext cx="6096000" cy="6851374"/>
          </a:xfrm>
          <a:prstGeom prst="rect">
            <a:avLst/>
          </a:prstGeom>
        </p:spPr>
      </p:pic>
    </p:spTree>
    <p:extLst>
      <p:ext uri="{BB962C8B-B14F-4D97-AF65-F5344CB8AC3E}">
        <p14:creationId xmlns:p14="http://schemas.microsoft.com/office/powerpoint/2010/main" val="1564694954"/>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250" fill="hold"/>
                                        <p:tgtEl>
                                          <p:spTgt spid="3"/>
                                        </p:tgtEl>
                                        <p:attrNameLst>
                                          <p:attrName>ppt_w</p:attrName>
                                        </p:attrNameLst>
                                      </p:cBhvr>
                                      <p:tavLst>
                                        <p:tav tm="0">
                                          <p:val>
                                            <p:fltVal val="0"/>
                                          </p:val>
                                        </p:tav>
                                        <p:tav tm="100000">
                                          <p:val>
                                            <p:strVal val="#ppt_w"/>
                                          </p:val>
                                        </p:tav>
                                      </p:tavLst>
                                    </p:anim>
                                    <p:anim calcmode="lin" valueType="num">
                                      <p:cBhvr>
                                        <p:cTn id="13" dur="2250" fill="hold"/>
                                        <p:tgtEl>
                                          <p:spTgt spid="3"/>
                                        </p:tgtEl>
                                        <p:attrNameLst>
                                          <p:attrName>ppt_h</p:attrName>
                                        </p:attrNameLst>
                                      </p:cBhvr>
                                      <p:tavLst>
                                        <p:tav tm="0">
                                          <p:val>
                                            <p:fltVal val="0"/>
                                          </p:val>
                                        </p:tav>
                                        <p:tav tm="100000">
                                          <p:val>
                                            <p:strVal val="#ppt_h"/>
                                          </p:val>
                                        </p:tav>
                                      </p:tavLst>
                                    </p:anim>
                                    <p:animEffect transition="in" filter="fade">
                                      <p:cBhvr>
                                        <p:cTn id="14"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524FD992-1482-3F1E-71B6-029ED3293B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6215269" cy="6858000"/>
          </a:xfrm>
          <a:prstGeom prst="rect">
            <a:avLst/>
          </a:prstGeom>
        </p:spPr>
      </p:pic>
      <p:pic>
        <p:nvPicPr>
          <p:cNvPr id="5" name="Immagine 4">
            <a:extLst>
              <a:ext uri="{FF2B5EF4-FFF2-40B4-BE49-F238E27FC236}">
                <a16:creationId xmlns:a16="http://schemas.microsoft.com/office/drawing/2014/main" xmlns="" id="{612A9F32-D378-12D5-D447-84109A1B46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5271" y="0"/>
            <a:ext cx="5976730" cy="6857999"/>
          </a:xfrm>
          <a:prstGeom prst="rect">
            <a:avLst/>
          </a:prstGeom>
        </p:spPr>
      </p:pic>
    </p:spTree>
    <p:extLst>
      <p:ext uri="{BB962C8B-B14F-4D97-AF65-F5344CB8AC3E}">
        <p14:creationId xmlns:p14="http://schemas.microsoft.com/office/powerpoint/2010/main" val="1133276756"/>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6000"/>
                                        <p:tgtEl>
                                          <p:spTgt spid="4"/>
                                        </p:tgtEl>
                                      </p:cBhvr>
                                    </p:animEffect>
                                    <p:anim calcmode="lin" valueType="num">
                                      <p:cBhvr>
                                        <p:cTn id="11" dur="6000" fill="hold"/>
                                        <p:tgtEl>
                                          <p:spTgt spid="4"/>
                                        </p:tgtEl>
                                        <p:attrNameLst>
                                          <p:attrName>ppt_x</p:attrName>
                                        </p:attrNameLst>
                                      </p:cBhvr>
                                      <p:tavLst>
                                        <p:tav tm="0">
                                          <p:val>
                                            <p:strVal val="#ppt_x"/>
                                          </p:val>
                                        </p:tav>
                                        <p:tav tm="100000">
                                          <p:val>
                                            <p:strVal val="#ppt_x"/>
                                          </p:val>
                                        </p:tav>
                                      </p:tavLst>
                                    </p:anim>
                                    <p:anim calcmode="lin" valueType="num">
                                      <p:cBhvr>
                                        <p:cTn id="12" dur="6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xmlns="" id="{7FCB0BCD-F02D-88EE-9A9A-5F131B0AFABA}"/>
              </a:ext>
            </a:extLst>
          </p:cNvPr>
          <p:cNvSpPr>
            <a:spLocks noGrp="1"/>
          </p:cNvSpPr>
          <p:nvPr>
            <p:ph type="title"/>
          </p:nvPr>
        </p:nvSpPr>
        <p:spPr>
          <a:xfrm>
            <a:off x="0" y="0"/>
            <a:ext cx="12192000" cy="7082725"/>
          </a:xfrm>
        </p:spPr>
        <p:txBody>
          <a:bodyPr>
            <a:noAutofit/>
          </a:bodyPr>
          <a:lstStyle/>
          <a:p>
            <a:r>
              <a:rPr lang="it-IT" sz="3200" b="1" dirty="0">
                <a:solidFill>
                  <a:srgbClr val="FF0000"/>
                </a:solidFill>
              </a:rPr>
              <a:t>Dal racconto: «BLU come ME»</a:t>
            </a:r>
            <a:br>
              <a:rPr lang="it-IT" sz="3200" b="1" dirty="0">
                <a:solidFill>
                  <a:srgbClr val="FF0000"/>
                </a:solidFill>
              </a:rPr>
            </a:br>
            <a:r>
              <a:rPr lang="it-IT" sz="3200" b="1" dirty="0">
                <a:solidFill>
                  <a:srgbClr val="FF0000"/>
                </a:solidFill>
              </a:rPr>
              <a:t>  Una storia bellissima che parla di diversità : </a:t>
            </a:r>
            <a:br>
              <a:rPr lang="it-IT" sz="3200" b="1" dirty="0">
                <a:solidFill>
                  <a:srgbClr val="FF0000"/>
                </a:solidFill>
              </a:rPr>
            </a:br>
            <a:r>
              <a:rPr lang="it-IT" sz="3200" b="1" dirty="0">
                <a:solidFill>
                  <a:srgbClr val="FF0000"/>
                </a:solidFill>
              </a:rPr>
              <a:t>il coniglio giallo trova la foglia blu… che, proprio come lui, </a:t>
            </a:r>
            <a:br>
              <a:rPr lang="it-IT" sz="3200" b="1" dirty="0">
                <a:solidFill>
                  <a:srgbClr val="FF0000"/>
                </a:solidFill>
              </a:rPr>
            </a:br>
            <a:r>
              <a:rPr lang="it-IT" sz="3200" b="1" dirty="0">
                <a:solidFill>
                  <a:srgbClr val="FF0000"/>
                </a:solidFill>
              </a:rPr>
              <a:t>è differente … e cammina, cammina alla ricerca di una spiegazione e, insieme, alla ricerca di sé stesso</a:t>
            </a:r>
            <a:br>
              <a:rPr lang="it-IT" sz="3200" b="1" dirty="0">
                <a:solidFill>
                  <a:srgbClr val="FF0000"/>
                </a:solidFill>
              </a:rPr>
            </a:br>
            <a:r>
              <a:rPr lang="it-IT" sz="3200" b="1" dirty="0">
                <a:solidFill>
                  <a:srgbClr val="FF0000"/>
                </a:solidFill>
              </a:rPr>
              <a:t> e della sua identità. </a:t>
            </a:r>
            <a:br>
              <a:rPr lang="it-IT" sz="3200" b="1" dirty="0">
                <a:solidFill>
                  <a:srgbClr val="FF0000"/>
                </a:solidFill>
              </a:rPr>
            </a:br>
            <a:r>
              <a:rPr lang="it-IT" sz="3200" b="1" dirty="0">
                <a:solidFill>
                  <a:srgbClr val="FF0000"/>
                </a:solidFill>
              </a:rPr>
              <a:t>  Alla fine della sua strada, non solo troverà la tanto sospirata risposta ma troverà  un grande tesoro come la conoscenza di un nuovo amico. </a:t>
            </a:r>
            <a:br>
              <a:rPr lang="it-IT" sz="3200" b="1" dirty="0">
                <a:solidFill>
                  <a:srgbClr val="FF0000"/>
                </a:solidFill>
              </a:rPr>
            </a:br>
            <a:r>
              <a:rPr lang="it-IT" sz="3200" b="1" dirty="0">
                <a:solidFill>
                  <a:srgbClr val="FF0000"/>
                </a:solidFill>
              </a:rPr>
              <a:t>  Questo racconto ha dato spunto ad una serie di attività aiutando i bambini a cogliere la bellezza della diversità come unicità di ciascuno e quindi come risorsa da condividere con gli altri.  </a:t>
            </a:r>
          </a:p>
        </p:txBody>
      </p:sp>
    </p:spTree>
    <p:extLst>
      <p:ext uri="{BB962C8B-B14F-4D97-AF65-F5344CB8AC3E}">
        <p14:creationId xmlns:p14="http://schemas.microsoft.com/office/powerpoint/2010/main" val="2948085517"/>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F3EF1A9-9497-9946-63D7-7407FBBA91D1}"/>
              </a:ext>
            </a:extLst>
          </p:cNvPr>
          <p:cNvSpPr>
            <a:spLocks noGrp="1"/>
          </p:cNvSpPr>
          <p:nvPr>
            <p:ph type="title"/>
          </p:nvPr>
        </p:nvSpPr>
        <p:spPr/>
        <p:txBody>
          <a:bodyPr/>
          <a:lstStyle/>
          <a:p>
            <a:endParaRPr lang="it-IT"/>
          </a:p>
        </p:txBody>
      </p:sp>
      <p:pic>
        <p:nvPicPr>
          <p:cNvPr id="5" name="Segnaposto contenuto 4" descr="Immagine che contiene testo&#10;&#10;Descrizione generata automaticamente">
            <a:extLst>
              <a:ext uri="{FF2B5EF4-FFF2-40B4-BE49-F238E27FC236}">
                <a16:creationId xmlns:a16="http://schemas.microsoft.com/office/drawing/2014/main" xmlns="" id="{5AD582BA-E93D-A0FA-DED0-3CD3C3A764C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16200000">
            <a:off x="2774091" y="-2180971"/>
            <a:ext cx="6858002" cy="11219935"/>
          </a:xfrm>
        </p:spPr>
      </p:pic>
    </p:spTree>
    <p:extLst>
      <p:ext uri="{BB962C8B-B14F-4D97-AF65-F5344CB8AC3E}">
        <p14:creationId xmlns:p14="http://schemas.microsoft.com/office/powerpoint/2010/main" val="3980971131"/>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persona, figlio, ragazza, piccolo&#10;&#10;Descrizione generata automaticamente">
            <a:extLst>
              <a:ext uri="{FF2B5EF4-FFF2-40B4-BE49-F238E27FC236}">
                <a16:creationId xmlns:a16="http://schemas.microsoft.com/office/drawing/2014/main" xmlns="" id="{108EBB6D-7A68-FCF0-82E3-11684D9788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9114" y="0"/>
            <a:ext cx="10681252" cy="6858000"/>
          </a:xfrm>
          <a:prstGeom prst="rect">
            <a:avLst/>
          </a:prstGeom>
        </p:spPr>
      </p:pic>
    </p:spTree>
    <p:extLst>
      <p:ext uri="{BB962C8B-B14F-4D97-AF65-F5344CB8AC3E}">
        <p14:creationId xmlns:p14="http://schemas.microsoft.com/office/powerpoint/2010/main" val="379441528"/>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persona&#10;&#10;Descrizione generata automaticamente">
            <a:extLst>
              <a:ext uri="{FF2B5EF4-FFF2-40B4-BE49-F238E27FC236}">
                <a16:creationId xmlns:a16="http://schemas.microsoft.com/office/drawing/2014/main" xmlns="" id="{8D8BF4E8-897C-B4A3-2C82-5D4CFBB51C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1635" y="0"/>
            <a:ext cx="10522225" cy="6858000"/>
          </a:xfrm>
          <a:prstGeom prst="rect">
            <a:avLst/>
          </a:prstGeom>
        </p:spPr>
      </p:pic>
    </p:spTree>
    <p:extLst>
      <p:ext uri="{BB962C8B-B14F-4D97-AF65-F5344CB8AC3E}">
        <p14:creationId xmlns:p14="http://schemas.microsoft.com/office/powerpoint/2010/main" val="3292434267"/>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10;&#10;Descrizione generata automaticamente">
            <a:extLst>
              <a:ext uri="{FF2B5EF4-FFF2-40B4-BE49-F238E27FC236}">
                <a16:creationId xmlns:a16="http://schemas.microsoft.com/office/drawing/2014/main" xmlns="" id="{4729F9BA-0984-35F4-0AF0-B839BAE78F1E}"/>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rot="16200000">
            <a:off x="2667641" y="-2666359"/>
            <a:ext cx="6856718" cy="12192000"/>
          </a:xfrm>
          <a:prstGeom prst="rect">
            <a:avLst/>
          </a:prstGeom>
        </p:spPr>
      </p:pic>
    </p:spTree>
    <p:extLst>
      <p:ext uri="{BB962C8B-B14F-4D97-AF65-F5344CB8AC3E}">
        <p14:creationId xmlns:p14="http://schemas.microsoft.com/office/powerpoint/2010/main" val="1441224597"/>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xmlns="" id="{928FF6B9-CF90-2BF5-6A9A-31754AE3B70A}"/>
              </a:ext>
            </a:extLst>
          </p:cNvPr>
          <p:cNvSpPr>
            <a:spLocks noGrp="1"/>
          </p:cNvSpPr>
          <p:nvPr>
            <p:ph type="title"/>
          </p:nvPr>
        </p:nvSpPr>
        <p:spPr>
          <a:xfrm>
            <a:off x="838200" y="365125"/>
            <a:ext cx="10515600" cy="5293553"/>
          </a:xfrm>
        </p:spPr>
        <p:txBody>
          <a:bodyPr>
            <a:normAutofit/>
          </a:bodyPr>
          <a:lstStyle/>
          <a:p>
            <a:r>
              <a:rPr lang="it-IT" sz="4800" b="1" dirty="0">
                <a:solidFill>
                  <a:srgbClr val="FF0000"/>
                </a:solidFill>
              </a:rPr>
              <a:t>Un percorso</a:t>
            </a:r>
            <a:br>
              <a:rPr lang="it-IT" sz="4800" b="1" dirty="0">
                <a:solidFill>
                  <a:srgbClr val="FF0000"/>
                </a:solidFill>
              </a:rPr>
            </a:br>
            <a:r>
              <a:rPr lang="it-IT" sz="4800" b="1" dirty="0">
                <a:solidFill>
                  <a:srgbClr val="FF0000"/>
                </a:solidFill>
              </a:rPr>
              <a:t> sull’importanza</a:t>
            </a:r>
            <a:br>
              <a:rPr lang="it-IT" sz="4800" b="1" dirty="0">
                <a:solidFill>
                  <a:srgbClr val="FF0000"/>
                </a:solidFill>
              </a:rPr>
            </a:br>
            <a:r>
              <a:rPr lang="it-IT" sz="4800" b="1" dirty="0">
                <a:solidFill>
                  <a:srgbClr val="FF0000"/>
                </a:solidFill>
              </a:rPr>
              <a:t> dell’uguaglianza, la diversità, l’amicizia.</a:t>
            </a:r>
            <a:br>
              <a:rPr lang="it-IT" sz="4800" b="1" dirty="0">
                <a:solidFill>
                  <a:srgbClr val="FF0000"/>
                </a:solidFill>
              </a:rPr>
            </a:br>
            <a:r>
              <a:rPr lang="it-IT" sz="4800" b="1" dirty="0">
                <a:solidFill>
                  <a:srgbClr val="FF0000"/>
                </a:solidFill>
              </a:rPr>
              <a:t/>
            </a:r>
            <a:br>
              <a:rPr lang="it-IT" sz="4800" b="1" dirty="0">
                <a:solidFill>
                  <a:srgbClr val="FF0000"/>
                </a:solidFill>
              </a:rPr>
            </a:br>
            <a:r>
              <a:rPr lang="it-IT" sz="4800" b="1" dirty="0">
                <a:solidFill>
                  <a:srgbClr val="FF0000"/>
                </a:solidFill>
              </a:rPr>
              <a:t>  I racconti dei bambini… </a:t>
            </a:r>
          </a:p>
        </p:txBody>
      </p:sp>
    </p:spTree>
    <p:extLst>
      <p:ext uri="{BB962C8B-B14F-4D97-AF65-F5344CB8AC3E}">
        <p14:creationId xmlns:p14="http://schemas.microsoft.com/office/powerpoint/2010/main" val="3567301753"/>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250" fill="hold"/>
                                        <p:tgtEl>
                                          <p:spTgt spid="4"/>
                                        </p:tgtEl>
                                        <p:attrNameLst>
                                          <p:attrName>ppt_w</p:attrName>
                                        </p:attrNameLst>
                                      </p:cBhvr>
                                      <p:tavLst>
                                        <p:tav tm="0">
                                          <p:val>
                                            <p:fltVal val="0"/>
                                          </p:val>
                                        </p:tav>
                                        <p:tav tm="100000">
                                          <p:val>
                                            <p:strVal val="#ppt_w"/>
                                          </p:val>
                                        </p:tav>
                                      </p:tavLst>
                                    </p:anim>
                                    <p:anim calcmode="lin" valueType="num">
                                      <p:cBhvr>
                                        <p:cTn id="8" dur="5250" fill="hold"/>
                                        <p:tgtEl>
                                          <p:spTgt spid="4"/>
                                        </p:tgtEl>
                                        <p:attrNameLst>
                                          <p:attrName>ppt_h</p:attrName>
                                        </p:attrNameLst>
                                      </p:cBhvr>
                                      <p:tavLst>
                                        <p:tav tm="0">
                                          <p:val>
                                            <p:fltVal val="0"/>
                                          </p:val>
                                        </p:tav>
                                        <p:tav tm="100000">
                                          <p:val>
                                            <p:strVal val="#ppt_h"/>
                                          </p:val>
                                        </p:tav>
                                      </p:tavLst>
                                    </p:anim>
                                    <p:animEffect transition="in" filter="fade">
                                      <p:cBhvr>
                                        <p:cTn id="9" dur="5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stazionario&#10;&#10;Descrizione generata automaticamente">
            <a:extLst>
              <a:ext uri="{FF2B5EF4-FFF2-40B4-BE49-F238E27FC236}">
                <a16:creationId xmlns:a16="http://schemas.microsoft.com/office/drawing/2014/main" xmlns="" id="{F4FAF6D6-BB2A-E293-4947-75CFA4F6D857}"/>
              </a:ext>
            </a:extLst>
          </p:cNvPr>
          <p:cNvPicPr>
            <a:picLocks noGrp="1" noChangeAspect="1"/>
          </p:cNvPicPr>
          <p:nvPr>
            <p:ph idx="4294967295"/>
          </p:nvPr>
        </p:nvPicPr>
        <p:blipFill rotWithShape="1">
          <a:blip r:embed="rId2" cstate="email">
            <a:alphaModFix amt="6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olo 10">
            <a:extLst>
              <a:ext uri="{FF2B5EF4-FFF2-40B4-BE49-F238E27FC236}">
                <a16:creationId xmlns:a16="http://schemas.microsoft.com/office/drawing/2014/main" xmlns="" id="{AEAB9637-180C-618C-9C0F-B161E8CBFAEF}"/>
              </a:ext>
            </a:extLst>
          </p:cNvPr>
          <p:cNvSpPr>
            <a:spLocks noGrp="1"/>
          </p:cNvSpPr>
          <p:nvPr>
            <p:ph type="title" idx="4294967295"/>
          </p:nvPr>
        </p:nvSpPr>
        <p:spPr>
          <a:xfrm>
            <a:off x="927100" y="517525"/>
            <a:ext cx="11264900" cy="1033463"/>
          </a:xfrm>
        </p:spPr>
        <p:txBody>
          <a:bodyPr vert="horz" lIns="91440" tIns="45720" rIns="91440" bIns="45720" rtlCol="0" anchor="b">
            <a:normAutofit fontScale="90000"/>
          </a:bodyPr>
          <a:lstStyle/>
          <a:p>
            <a:pPr algn="ctr"/>
            <a:r>
              <a:rPr lang="en-US" sz="4800" b="1" dirty="0">
                <a:solidFill>
                  <a:srgbClr val="FF0000"/>
                </a:solidFill>
              </a:rPr>
              <a:t>Rappresentazione  grafica del racconto…</a:t>
            </a:r>
          </a:p>
        </p:txBody>
      </p:sp>
    </p:spTree>
    <p:extLst>
      <p:ext uri="{BB962C8B-B14F-4D97-AF65-F5344CB8AC3E}">
        <p14:creationId xmlns:p14="http://schemas.microsoft.com/office/powerpoint/2010/main" val="3929449812"/>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4250" fill="hold"/>
                                        <p:tgtEl>
                                          <p:spTgt spid="11"/>
                                        </p:tgtEl>
                                        <p:attrNameLst>
                                          <p:attrName>ppt_w</p:attrName>
                                        </p:attrNameLst>
                                      </p:cBhvr>
                                      <p:tavLst>
                                        <p:tav tm="0">
                                          <p:val>
                                            <p:fltVal val="0"/>
                                          </p:val>
                                        </p:tav>
                                        <p:tav tm="100000">
                                          <p:val>
                                            <p:strVal val="#ppt_w"/>
                                          </p:val>
                                        </p:tav>
                                      </p:tavLst>
                                    </p:anim>
                                    <p:anim calcmode="lin" valueType="num">
                                      <p:cBhvr>
                                        <p:cTn id="8" dur="4250" fill="hold"/>
                                        <p:tgtEl>
                                          <p:spTgt spid="11"/>
                                        </p:tgtEl>
                                        <p:attrNameLst>
                                          <p:attrName>ppt_h</p:attrName>
                                        </p:attrNameLst>
                                      </p:cBhvr>
                                      <p:tavLst>
                                        <p:tav tm="0">
                                          <p:val>
                                            <p:fltVal val="0"/>
                                          </p:val>
                                        </p:tav>
                                        <p:tav tm="100000">
                                          <p:val>
                                            <p:strVal val="#ppt_h"/>
                                          </p:val>
                                        </p:tav>
                                      </p:tavLst>
                                    </p:anim>
                                    <p:animEffect transition="in" filter="fade">
                                      <p:cBhvr>
                                        <p:cTn id="9" dur="4250"/>
                                        <p:tgtEl>
                                          <p:spTgt spid="11"/>
                                        </p:tgtEl>
                                      </p:cBhvr>
                                    </p:animEffect>
                                  </p:childTnLst>
                                </p:cTn>
                              </p:par>
                            </p:childTnLst>
                          </p:cTn>
                        </p:par>
                        <p:par>
                          <p:cTn id="10" fill="hold">
                            <p:stCondLst>
                              <p:cond delay="4250"/>
                            </p:stCondLst>
                            <p:childTnLst>
                              <p:par>
                                <p:cTn id="11" presetID="26"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1160">
                                          <p:stCondLst>
                                            <p:cond delay="0"/>
                                          </p:stCondLst>
                                        </p:cTn>
                                        <p:tgtEl>
                                          <p:spTgt spid="5"/>
                                        </p:tgtEl>
                                      </p:cBhvr>
                                    </p:animEffect>
                                    <p:anim calcmode="lin" valueType="num">
                                      <p:cBhvr>
                                        <p:cTn id="14" dur="3644"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132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1328" tmFilter="0, 0; 0.125,0.2665; 0.25,0.4; 0.375,0.465; 0.5,0.5;  0.625,0.535; 0.75,0.6; 0.875,0.7335; 1,1">
                                          <p:stCondLst>
                                            <p:cond delay="1328"/>
                                          </p:stCondLst>
                                        </p:cTn>
                                        <p:tgtEl>
                                          <p:spTgt spid="5"/>
                                        </p:tgtEl>
                                        <p:attrNameLst>
                                          <p:attrName>ppt_y</p:attrName>
                                        </p:attrNameLst>
                                      </p:cBhvr>
                                      <p:tavLst>
                                        <p:tav tm="0" fmla="#ppt_y-sin(pi*$)/9">
                                          <p:val>
                                            <p:fltVal val="0"/>
                                          </p:val>
                                        </p:tav>
                                        <p:tav tm="100000">
                                          <p:val>
                                            <p:fltVal val="1"/>
                                          </p:val>
                                        </p:tav>
                                      </p:tavLst>
                                    </p:anim>
                                    <p:anim calcmode="lin" valueType="num">
                                      <p:cBhvr>
                                        <p:cTn id="17" dur="664" tmFilter="0, 0; 0.125,0.2665; 0.25,0.4; 0.375,0.465; 0.5,0.5;  0.625,0.535; 0.75,0.6; 0.875,0.7335; 1,1">
                                          <p:stCondLst>
                                            <p:cond delay="2648"/>
                                          </p:stCondLst>
                                        </p:cTn>
                                        <p:tgtEl>
                                          <p:spTgt spid="5"/>
                                        </p:tgtEl>
                                        <p:attrNameLst>
                                          <p:attrName>ppt_y</p:attrName>
                                        </p:attrNameLst>
                                      </p:cBhvr>
                                      <p:tavLst>
                                        <p:tav tm="0" fmla="#ppt_y-sin(pi*$)/27">
                                          <p:val>
                                            <p:fltVal val="0"/>
                                          </p:val>
                                        </p:tav>
                                        <p:tav tm="100000">
                                          <p:val>
                                            <p:fltVal val="1"/>
                                          </p:val>
                                        </p:tav>
                                      </p:tavLst>
                                    </p:anim>
                                    <p:anim calcmode="lin" valueType="num">
                                      <p:cBhvr>
                                        <p:cTn id="18" dur="328" tmFilter="0, 0; 0.125,0.2665; 0.25,0.4; 0.375,0.465; 0.5,0.5;  0.625,0.535; 0.75,0.6; 0.875,0.7335; 1,1">
                                          <p:stCondLst>
                                            <p:cond delay="3312"/>
                                          </p:stCondLst>
                                        </p:cTn>
                                        <p:tgtEl>
                                          <p:spTgt spid="5"/>
                                        </p:tgtEl>
                                        <p:attrNameLst>
                                          <p:attrName>ppt_y</p:attrName>
                                        </p:attrNameLst>
                                      </p:cBhvr>
                                      <p:tavLst>
                                        <p:tav tm="0" fmla="#ppt_y-sin(pi*$)/81">
                                          <p:val>
                                            <p:fltVal val="0"/>
                                          </p:val>
                                        </p:tav>
                                        <p:tav tm="100000">
                                          <p:val>
                                            <p:fltVal val="1"/>
                                          </p:val>
                                        </p:tav>
                                      </p:tavLst>
                                    </p:anim>
                                    <p:animScale>
                                      <p:cBhvr>
                                        <p:cTn id="19" dur="52">
                                          <p:stCondLst>
                                            <p:cond delay="1300"/>
                                          </p:stCondLst>
                                        </p:cTn>
                                        <p:tgtEl>
                                          <p:spTgt spid="5"/>
                                        </p:tgtEl>
                                      </p:cBhvr>
                                      <p:to x="100000" y="60000"/>
                                    </p:animScale>
                                    <p:animScale>
                                      <p:cBhvr>
                                        <p:cTn id="20" dur="332" decel="50000">
                                          <p:stCondLst>
                                            <p:cond delay="1352"/>
                                          </p:stCondLst>
                                        </p:cTn>
                                        <p:tgtEl>
                                          <p:spTgt spid="5"/>
                                        </p:tgtEl>
                                      </p:cBhvr>
                                      <p:to x="100000" y="100000"/>
                                    </p:animScale>
                                    <p:animScale>
                                      <p:cBhvr>
                                        <p:cTn id="21" dur="52">
                                          <p:stCondLst>
                                            <p:cond delay="2624"/>
                                          </p:stCondLst>
                                        </p:cTn>
                                        <p:tgtEl>
                                          <p:spTgt spid="5"/>
                                        </p:tgtEl>
                                      </p:cBhvr>
                                      <p:to x="100000" y="80000"/>
                                    </p:animScale>
                                    <p:animScale>
                                      <p:cBhvr>
                                        <p:cTn id="22" dur="332" decel="50000">
                                          <p:stCondLst>
                                            <p:cond delay="2676"/>
                                          </p:stCondLst>
                                        </p:cTn>
                                        <p:tgtEl>
                                          <p:spTgt spid="5"/>
                                        </p:tgtEl>
                                      </p:cBhvr>
                                      <p:to x="100000" y="100000"/>
                                    </p:animScale>
                                    <p:animScale>
                                      <p:cBhvr>
                                        <p:cTn id="23" dur="52">
                                          <p:stCondLst>
                                            <p:cond delay="3284"/>
                                          </p:stCondLst>
                                        </p:cTn>
                                        <p:tgtEl>
                                          <p:spTgt spid="5"/>
                                        </p:tgtEl>
                                      </p:cBhvr>
                                      <p:to x="100000" y="90000"/>
                                    </p:animScale>
                                    <p:animScale>
                                      <p:cBhvr>
                                        <p:cTn id="24" dur="332" decel="50000">
                                          <p:stCondLst>
                                            <p:cond delay="3336"/>
                                          </p:stCondLst>
                                        </p:cTn>
                                        <p:tgtEl>
                                          <p:spTgt spid="5"/>
                                        </p:tgtEl>
                                      </p:cBhvr>
                                      <p:to x="100000" y="100000"/>
                                    </p:animScale>
                                    <p:animScale>
                                      <p:cBhvr>
                                        <p:cTn id="25" dur="52">
                                          <p:stCondLst>
                                            <p:cond delay="3616"/>
                                          </p:stCondLst>
                                        </p:cTn>
                                        <p:tgtEl>
                                          <p:spTgt spid="5"/>
                                        </p:tgtEl>
                                      </p:cBhvr>
                                      <p:to x="100000" y="95000"/>
                                    </p:animScale>
                                    <p:animScale>
                                      <p:cBhvr>
                                        <p:cTn id="26" dur="332" decel="50000">
                                          <p:stCondLst>
                                            <p:cond delay="3668"/>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070E128-67D2-7526-EB09-FBCFC0D83E06}"/>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xmlns="" id="{1BFDB33F-7270-D182-2D20-C5A6C9DB8779}"/>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rot="10800000">
            <a:off x="-2" y="13252"/>
            <a:ext cx="12191999" cy="6844748"/>
          </a:xfrm>
        </p:spPr>
      </p:pic>
      <p:pic>
        <p:nvPicPr>
          <p:cNvPr id="4" name="4770FC94">
            <a:hlinkClick r:id="" action="ppaction://media"/>
            <a:extLst>
              <a:ext uri="{FF2B5EF4-FFF2-40B4-BE49-F238E27FC236}">
                <a16:creationId xmlns:a16="http://schemas.microsoft.com/office/drawing/2014/main" xmlns="" id="{A5B130C5-ED49-A43F-9580-DC232B145597}"/>
              </a:ext>
            </a:extLst>
          </p:cNvPr>
          <p:cNvPicPr>
            <a:picLocks noChangeAspect="1"/>
          </p:cNvPicPr>
          <p:nvPr>
            <a:audioFile r:link="rId1"/>
            <p:extLst>
              <p:ext uri="{DAA4B4D4-6D71-4841-9C94-3DE7FCFB9230}">
                <p14:media xmlns:p14="http://schemas.microsoft.com/office/powerpoint/2010/main" r:embed="rId2">
                  <p14:trim st="1000"/>
                </p14:media>
              </p:ext>
            </p:extLst>
          </p:nvPr>
        </p:nvPicPr>
        <p:blipFill>
          <a:blip r:embed="rId5"/>
          <a:stretch>
            <a:fillRect/>
          </a:stretch>
        </p:blipFill>
        <p:spPr>
          <a:xfrm>
            <a:off x="424722" y="545892"/>
            <a:ext cx="609600" cy="609600"/>
          </a:xfrm>
          <a:prstGeom prst="rect">
            <a:avLst/>
          </a:prstGeom>
        </p:spPr>
      </p:pic>
    </p:spTree>
    <p:extLst>
      <p:ext uri="{BB962C8B-B14F-4D97-AF65-F5344CB8AC3E}">
        <p14:creationId xmlns:p14="http://schemas.microsoft.com/office/powerpoint/2010/main" val="3975540316"/>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9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10;&#10;Descrizione generata automaticamente">
            <a:extLst>
              <a:ext uri="{FF2B5EF4-FFF2-40B4-BE49-F238E27FC236}">
                <a16:creationId xmlns:a16="http://schemas.microsoft.com/office/drawing/2014/main" xmlns="" id="{A22D052C-794E-D0C3-5B18-4F7FA8B6C521}"/>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rot="10800000">
            <a:off x="0" y="0"/>
            <a:ext cx="12192000" cy="6858000"/>
          </a:xfrm>
        </p:spPr>
      </p:pic>
    </p:spTree>
    <p:extLst>
      <p:ext uri="{BB962C8B-B14F-4D97-AF65-F5344CB8AC3E}">
        <p14:creationId xmlns:p14="http://schemas.microsoft.com/office/powerpoint/2010/main" val="3965078542"/>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BCB6CE9-4153-934F-804E-97800595DB67}"/>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xmlns="" id="{8546E44D-5902-4416-8642-5C1BAE184285}"/>
              </a:ext>
            </a:extLst>
          </p:cNvPr>
          <p:cNvSpPr>
            <a:spLocks noGrp="1"/>
          </p:cNvSpPr>
          <p:nvPr>
            <p:ph idx="1"/>
          </p:nvPr>
        </p:nvSpPr>
        <p:spPr/>
        <p:txBody>
          <a:bodyPr/>
          <a:lstStyle/>
          <a:p>
            <a:endParaRPr lang="it-IT"/>
          </a:p>
        </p:txBody>
      </p:sp>
      <p:pic>
        <p:nvPicPr>
          <p:cNvPr id="4" name="Immagine 3" descr="Immagine che contiene testo&#10;&#10;Descrizione generata automaticamente">
            <a:extLst>
              <a:ext uri="{FF2B5EF4-FFF2-40B4-BE49-F238E27FC236}">
                <a16:creationId xmlns:a16="http://schemas.microsoft.com/office/drawing/2014/main" xmlns="" id="{588255F2-1054-E024-1AA3-192D43559E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9258112"/>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persona, arancia&#10;&#10;Descrizione generata automaticamente">
            <a:extLst>
              <a:ext uri="{FF2B5EF4-FFF2-40B4-BE49-F238E27FC236}">
                <a16:creationId xmlns:a16="http://schemas.microsoft.com/office/drawing/2014/main" xmlns="" id="{A85B52FE-BF2F-0F0D-86C1-DD006C2215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92352623"/>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porcellana&#10;&#10;Descrizione generata automaticamente">
            <a:extLst>
              <a:ext uri="{FF2B5EF4-FFF2-40B4-BE49-F238E27FC236}">
                <a16:creationId xmlns:a16="http://schemas.microsoft.com/office/drawing/2014/main" xmlns="" id="{63AA62EF-E451-4055-C402-345F9A24F0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957083325"/>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DF73A6C2-711B-233F-C27A-71A8489A43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0102542"/>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6F110F5-008A-DB46-5549-A20F4607C675}"/>
              </a:ext>
            </a:extLst>
          </p:cNvPr>
          <p:cNvSpPr>
            <a:spLocks noGrp="1"/>
          </p:cNvSpPr>
          <p:nvPr>
            <p:ph type="title"/>
          </p:nvPr>
        </p:nvSpPr>
        <p:spPr>
          <a:xfrm>
            <a:off x="838199" y="351873"/>
            <a:ext cx="10515600" cy="1325563"/>
          </a:xfrm>
        </p:spPr>
        <p:txBody>
          <a:bodyPr/>
          <a:lstStyle/>
          <a:p>
            <a:endParaRPr lang="it-IT"/>
          </a:p>
        </p:txBody>
      </p:sp>
      <p:pic>
        <p:nvPicPr>
          <p:cNvPr id="5" name="Segnaposto contenuto 4" descr="Immagine che contiene testo, lavagnabianca&#10;&#10;Descrizione generata automaticamente">
            <a:extLst>
              <a:ext uri="{FF2B5EF4-FFF2-40B4-BE49-F238E27FC236}">
                <a16:creationId xmlns:a16="http://schemas.microsoft.com/office/drawing/2014/main" xmlns="" id="{EC6D43FF-30DE-0369-462B-AF1D18F1267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16200000">
            <a:off x="2667000" y="-2667004"/>
            <a:ext cx="6857999" cy="12192000"/>
          </a:xfrm>
        </p:spPr>
      </p:pic>
    </p:spTree>
    <p:extLst>
      <p:ext uri="{BB962C8B-B14F-4D97-AF65-F5344CB8AC3E}">
        <p14:creationId xmlns:p14="http://schemas.microsoft.com/office/powerpoint/2010/main" val="3376078360"/>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2A75299-9588-324C-3DC8-D27EA841D95B}"/>
              </a:ext>
            </a:extLst>
          </p:cNvPr>
          <p:cNvSpPr>
            <a:spLocks noGrp="1"/>
          </p:cNvSpPr>
          <p:nvPr>
            <p:ph type="title"/>
          </p:nvPr>
        </p:nvSpPr>
        <p:spPr/>
        <p:txBody>
          <a:bodyPr/>
          <a:lstStyle/>
          <a:p>
            <a:endParaRPr lang="it-IT"/>
          </a:p>
        </p:txBody>
      </p:sp>
      <p:pic>
        <p:nvPicPr>
          <p:cNvPr id="5" name="Segnaposto contenuto 4" descr="Immagine che contiene testo&#10;&#10;Descrizione generata automaticamente">
            <a:extLst>
              <a:ext uri="{FF2B5EF4-FFF2-40B4-BE49-F238E27FC236}">
                <a16:creationId xmlns:a16="http://schemas.microsoft.com/office/drawing/2014/main" xmlns="" id="{7EAAF73F-C65A-0F6A-909E-FA7C15BA955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p:spPr>
      </p:pic>
    </p:spTree>
    <p:extLst>
      <p:ext uri="{BB962C8B-B14F-4D97-AF65-F5344CB8AC3E}">
        <p14:creationId xmlns:p14="http://schemas.microsoft.com/office/powerpoint/2010/main" val="1781410841"/>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xmlns="" id="{8F5E4165-89BD-4089-4936-148749B70C5D}"/>
              </a:ext>
            </a:extLst>
          </p:cNvPr>
          <p:cNvPicPr>
            <a:picLocks noChangeAspect="1"/>
          </p:cNvPicPr>
          <p:nvPr/>
        </p:nvPicPr>
        <p:blipFill>
          <a:blip r:embed="rId2"/>
          <a:stretch>
            <a:fillRect/>
          </a:stretch>
        </p:blipFill>
        <p:spPr>
          <a:xfrm>
            <a:off x="1" y="-113835"/>
            <a:ext cx="6428358" cy="6971835"/>
          </a:xfrm>
          <a:prstGeom prst="rect">
            <a:avLst/>
          </a:prstGeom>
        </p:spPr>
      </p:pic>
      <p:pic>
        <p:nvPicPr>
          <p:cNvPr id="7" name="Immagine 6">
            <a:extLst>
              <a:ext uri="{FF2B5EF4-FFF2-40B4-BE49-F238E27FC236}">
                <a16:creationId xmlns:a16="http://schemas.microsoft.com/office/drawing/2014/main" xmlns="" id="{4CAD0A34-1BE0-38B9-4EF9-98F30FE359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8360" y="1"/>
            <a:ext cx="5658678" cy="3816626"/>
          </a:xfrm>
          <a:prstGeom prst="rect">
            <a:avLst/>
          </a:prstGeom>
        </p:spPr>
      </p:pic>
      <p:pic>
        <p:nvPicPr>
          <p:cNvPr id="2" name="Immagine 1">
            <a:extLst>
              <a:ext uri="{FF2B5EF4-FFF2-40B4-BE49-F238E27FC236}">
                <a16:creationId xmlns:a16="http://schemas.microsoft.com/office/drawing/2014/main" xmlns="" id="{115E133D-9623-3C8B-10AA-916C3B3B3A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28360" y="3816626"/>
            <a:ext cx="5658677" cy="3041373"/>
          </a:xfrm>
          <a:prstGeom prst="rect">
            <a:avLst/>
          </a:prstGeom>
        </p:spPr>
      </p:pic>
      <p:sp>
        <p:nvSpPr>
          <p:cNvPr id="3" name="Titolo 2">
            <a:extLst>
              <a:ext uri="{FF2B5EF4-FFF2-40B4-BE49-F238E27FC236}">
                <a16:creationId xmlns:a16="http://schemas.microsoft.com/office/drawing/2014/main" xmlns="" id="{BD2CCF18-3E9C-873C-EBBB-139A6672EE99}"/>
              </a:ext>
            </a:extLst>
          </p:cNvPr>
          <p:cNvSpPr>
            <a:spLocks noGrp="1"/>
          </p:cNvSpPr>
          <p:nvPr>
            <p:ph type="title"/>
          </p:nvPr>
        </p:nvSpPr>
        <p:spPr>
          <a:xfrm rot="10800000" flipV="1">
            <a:off x="104962" y="-113835"/>
            <a:ext cx="5874872" cy="4182252"/>
          </a:xfrm>
        </p:spPr>
        <p:txBody>
          <a:bodyPr>
            <a:noAutofit/>
          </a:bodyPr>
          <a:lstStyle/>
          <a:p>
            <a:r>
              <a:rPr lang="it-IT" b="1" dirty="0">
                <a:solidFill>
                  <a:srgbClr val="FF0000"/>
                </a:solidFill>
              </a:rPr>
              <a:t>Raccontiamo la storia attraverso il KAMISHIBAI…</a:t>
            </a:r>
            <a:br>
              <a:rPr lang="it-IT" b="1" dirty="0">
                <a:solidFill>
                  <a:srgbClr val="FF0000"/>
                </a:solidFill>
              </a:rPr>
            </a:br>
            <a:r>
              <a:rPr lang="it-IT" b="1" dirty="0">
                <a:solidFill>
                  <a:srgbClr val="FF0000"/>
                </a:solidFill>
              </a:rPr>
              <a:t/>
            </a:r>
            <a:br>
              <a:rPr lang="it-IT" b="1" dirty="0">
                <a:solidFill>
                  <a:srgbClr val="FF0000"/>
                </a:solidFill>
              </a:rPr>
            </a:br>
            <a:r>
              <a:rPr lang="it-IT" b="1" dirty="0">
                <a:solidFill>
                  <a:srgbClr val="FF0000"/>
                </a:solidFill>
              </a:rPr>
              <a:t>(«</a:t>
            </a:r>
            <a:r>
              <a:rPr lang="it-IT" sz="3600" b="1" i="1" dirty="0">
                <a:solidFill>
                  <a:srgbClr val="FF0000"/>
                </a:solidFill>
              </a:rPr>
              <a:t>Spettacolo teatrale di carta» </a:t>
            </a:r>
            <a:r>
              <a:rPr lang="it-IT" b="1" dirty="0">
                <a:solidFill>
                  <a:srgbClr val="FF0000"/>
                </a:solidFill>
              </a:rPr>
              <a:t/>
            </a:r>
            <a:br>
              <a:rPr lang="it-IT" b="1" dirty="0">
                <a:solidFill>
                  <a:srgbClr val="FF0000"/>
                </a:solidFill>
              </a:rPr>
            </a:br>
            <a:r>
              <a:rPr lang="it-IT" b="1" dirty="0">
                <a:solidFill>
                  <a:srgbClr val="FF0000"/>
                </a:solidFill>
              </a:rPr>
              <a:t>per  realizzare letture animate)…</a:t>
            </a:r>
          </a:p>
        </p:txBody>
      </p:sp>
    </p:spTree>
    <p:extLst>
      <p:ext uri="{BB962C8B-B14F-4D97-AF65-F5344CB8AC3E}">
        <p14:creationId xmlns:p14="http://schemas.microsoft.com/office/powerpoint/2010/main" val="726589510"/>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4000" fill="hold"/>
                                        <p:tgtEl>
                                          <p:spTgt spid="3"/>
                                        </p:tgtEl>
                                        <p:attrNameLst>
                                          <p:attrName>ppt_w</p:attrName>
                                        </p:attrNameLst>
                                      </p:cBhvr>
                                      <p:tavLst>
                                        <p:tav tm="0">
                                          <p:val>
                                            <p:fltVal val="0"/>
                                          </p:val>
                                        </p:tav>
                                        <p:tav tm="100000">
                                          <p:val>
                                            <p:strVal val="#ppt_w"/>
                                          </p:val>
                                        </p:tav>
                                      </p:tavLst>
                                    </p:anim>
                                    <p:anim calcmode="lin" valueType="num">
                                      <p:cBhvr>
                                        <p:cTn id="8" dur="4000" fill="hold"/>
                                        <p:tgtEl>
                                          <p:spTgt spid="3"/>
                                        </p:tgtEl>
                                        <p:attrNameLst>
                                          <p:attrName>ppt_h</p:attrName>
                                        </p:attrNameLst>
                                      </p:cBhvr>
                                      <p:tavLst>
                                        <p:tav tm="0">
                                          <p:val>
                                            <p:fltVal val="0"/>
                                          </p:val>
                                        </p:tav>
                                        <p:tav tm="100000">
                                          <p:val>
                                            <p:strVal val="#ppt_h"/>
                                          </p:val>
                                        </p:tav>
                                      </p:tavLst>
                                    </p:anim>
                                    <p:animEffect transition="in" filter="fade">
                                      <p:cBhvr>
                                        <p:cTn id="9" dur="4000"/>
                                        <p:tgtEl>
                                          <p:spTgt spid="3"/>
                                        </p:tgtEl>
                                      </p:cBhvr>
                                    </p:animEffect>
                                  </p:childTnLst>
                                </p:cTn>
                              </p:par>
                            </p:childTnLst>
                          </p:cTn>
                        </p:par>
                        <p:par>
                          <p:cTn id="10" fill="hold">
                            <p:stCondLst>
                              <p:cond delay="4000"/>
                            </p:stCondLst>
                            <p:childTnLst>
                              <p:par>
                                <p:cTn id="11" presetID="2" presetClass="entr" presetSubtype="9"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2000" fill="hold"/>
                                        <p:tgtEl>
                                          <p:spTgt spid="2"/>
                                        </p:tgtEl>
                                        <p:attrNameLst>
                                          <p:attrName>ppt_x</p:attrName>
                                        </p:attrNameLst>
                                      </p:cBhvr>
                                      <p:tavLst>
                                        <p:tav tm="0">
                                          <p:val>
                                            <p:strVal val="0-#ppt_w/2"/>
                                          </p:val>
                                        </p:tav>
                                        <p:tav tm="100000">
                                          <p:val>
                                            <p:strVal val="#ppt_x"/>
                                          </p:val>
                                        </p:tav>
                                      </p:tavLst>
                                    </p:anim>
                                    <p:anim calcmode="lin" valueType="num">
                                      <p:cBhvr additive="base">
                                        <p:cTn id="14" dur="2000" fill="hold"/>
                                        <p:tgtEl>
                                          <p:spTgt spid="2"/>
                                        </p:tgtEl>
                                        <p:attrNameLst>
                                          <p:attrName>ppt_y</p:attrName>
                                        </p:attrNameLst>
                                      </p:cBhvr>
                                      <p:tavLst>
                                        <p:tav tm="0">
                                          <p:val>
                                            <p:strVal val="0-#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2000" fill="hold"/>
                                        <p:tgtEl>
                                          <p:spTgt spid="7"/>
                                        </p:tgtEl>
                                        <p:attrNameLst>
                                          <p:attrName>ppt_x</p:attrName>
                                        </p:attrNameLst>
                                      </p:cBhvr>
                                      <p:tavLst>
                                        <p:tav tm="0">
                                          <p:val>
                                            <p:strVal val="0-#ppt_w/2"/>
                                          </p:val>
                                        </p:tav>
                                        <p:tav tm="100000">
                                          <p:val>
                                            <p:strVal val="#ppt_x"/>
                                          </p:val>
                                        </p:tav>
                                      </p:tavLst>
                                    </p:anim>
                                    <p:anim calcmode="lin" valueType="num">
                                      <p:cBhvr additive="base">
                                        <p:cTn id="18" dur="20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2000" fill="hold"/>
                                        <p:tgtEl>
                                          <p:spTgt spid="6"/>
                                        </p:tgtEl>
                                        <p:attrNameLst>
                                          <p:attrName>ppt_x</p:attrName>
                                        </p:attrNameLst>
                                      </p:cBhvr>
                                      <p:tavLst>
                                        <p:tav tm="0">
                                          <p:val>
                                            <p:strVal val="#ppt_x"/>
                                          </p:val>
                                        </p:tav>
                                        <p:tav tm="100000">
                                          <p:val>
                                            <p:strVal val="#ppt_x"/>
                                          </p:val>
                                        </p:tav>
                                      </p:tavLst>
                                    </p:anim>
                                    <p:anim calcmode="lin" valueType="num">
                                      <p:cBhvr additive="base">
                                        <p:cTn id="22" dur="2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xmlns="" id="{50A8F208-A5D8-3C85-F0AE-DBF2D14776E3}"/>
              </a:ext>
            </a:extLst>
          </p:cNvPr>
          <p:cNvSpPr txBox="1"/>
          <p:nvPr/>
        </p:nvSpPr>
        <p:spPr>
          <a:xfrm>
            <a:off x="323558" y="1444487"/>
            <a:ext cx="11298600" cy="3785652"/>
          </a:xfrm>
          <a:prstGeom prst="rect">
            <a:avLst/>
          </a:prstGeom>
          <a:noFill/>
        </p:spPr>
        <p:txBody>
          <a:bodyPr wrap="square">
            <a:spAutoFit/>
          </a:bodyPr>
          <a:lstStyle/>
          <a:p>
            <a:pPr lvl="0"/>
            <a:r>
              <a:rPr lang="it-IT" sz="4800" b="1" dirty="0">
                <a:solidFill>
                  <a:srgbClr val="FF0000"/>
                </a:solidFill>
              </a:rPr>
              <a:t>Tutto ha inizio con una poesia</a:t>
            </a:r>
          </a:p>
          <a:p>
            <a:pPr lvl="0"/>
            <a:r>
              <a:rPr lang="it-IT" sz="4800" b="1" dirty="0">
                <a:solidFill>
                  <a:srgbClr val="FF0000"/>
                </a:solidFill>
              </a:rPr>
              <a:t> «Il cielo è di tutti» di Gianni Rodari. </a:t>
            </a:r>
          </a:p>
          <a:p>
            <a:pPr lvl="0"/>
            <a:r>
              <a:rPr lang="it-IT" sz="4800" b="1" dirty="0">
                <a:solidFill>
                  <a:srgbClr val="FF0000"/>
                </a:solidFill>
              </a:rPr>
              <a:t>Parole che ci fanno emozionare e riflettere sull’uguaglianza delle persone.</a:t>
            </a:r>
          </a:p>
        </p:txBody>
      </p:sp>
    </p:spTree>
    <p:extLst>
      <p:ext uri="{BB962C8B-B14F-4D97-AF65-F5344CB8AC3E}">
        <p14:creationId xmlns:p14="http://schemas.microsoft.com/office/powerpoint/2010/main" val="3093120261"/>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6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parete, persona&#10;&#10;Descrizione generata automaticamente">
            <a:extLst>
              <a:ext uri="{FF2B5EF4-FFF2-40B4-BE49-F238E27FC236}">
                <a16:creationId xmlns:a16="http://schemas.microsoft.com/office/drawing/2014/main" xmlns="" id="{FF3CA5DA-B392-36EC-EBA1-CA5B5AF5EDA4}"/>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0" y="0"/>
            <a:ext cx="5726113" cy="7272338"/>
          </a:xfrm>
        </p:spPr>
      </p:pic>
      <p:pic>
        <p:nvPicPr>
          <p:cNvPr id="2" name="Immagine 1">
            <a:extLst>
              <a:ext uri="{FF2B5EF4-FFF2-40B4-BE49-F238E27FC236}">
                <a16:creationId xmlns:a16="http://schemas.microsoft.com/office/drawing/2014/main" xmlns="" id="{F0418107-E5B7-BFA7-92BF-FBAC8BF161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5551" y="-297"/>
            <a:ext cx="6096528" cy="3429297"/>
          </a:xfrm>
          <a:prstGeom prst="rect">
            <a:avLst/>
          </a:prstGeom>
        </p:spPr>
      </p:pic>
      <p:pic>
        <p:nvPicPr>
          <p:cNvPr id="3" name="Immagine 2">
            <a:extLst>
              <a:ext uri="{FF2B5EF4-FFF2-40B4-BE49-F238E27FC236}">
                <a16:creationId xmlns:a16="http://schemas.microsoft.com/office/drawing/2014/main" xmlns="" id="{42790058-6473-DEC5-1640-20F3B5C451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25551" y="3429000"/>
            <a:ext cx="6096528" cy="3429297"/>
          </a:xfrm>
          <a:prstGeom prst="rect">
            <a:avLst/>
          </a:prstGeom>
        </p:spPr>
      </p:pic>
    </p:spTree>
    <p:extLst>
      <p:ext uri="{BB962C8B-B14F-4D97-AF65-F5344CB8AC3E}">
        <p14:creationId xmlns:p14="http://schemas.microsoft.com/office/powerpoint/2010/main" val="3661806176"/>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2000" fill="hold"/>
                                        <p:tgtEl>
                                          <p:spTgt spid="5"/>
                                        </p:tgtEl>
                                        <p:attrNameLst>
                                          <p:attrName>ppt_w</p:attrName>
                                        </p:attrNameLst>
                                      </p:cBhvr>
                                      <p:tavLst>
                                        <p:tav tm="0">
                                          <p:val>
                                            <p:fltVal val="0"/>
                                          </p:val>
                                        </p:tav>
                                        <p:tav tm="100000">
                                          <p:val>
                                            <p:strVal val="#ppt_w"/>
                                          </p:val>
                                        </p:tav>
                                      </p:tavLst>
                                    </p:anim>
                                    <p:anim calcmode="lin" valueType="num">
                                      <p:cBhvr>
                                        <p:cTn id="13" dur="2000" fill="hold"/>
                                        <p:tgtEl>
                                          <p:spTgt spid="5"/>
                                        </p:tgtEl>
                                        <p:attrNameLst>
                                          <p:attrName>ppt_h</p:attrName>
                                        </p:attrNameLst>
                                      </p:cBhvr>
                                      <p:tavLst>
                                        <p:tav tm="0">
                                          <p:val>
                                            <p:fltVal val="0"/>
                                          </p:val>
                                        </p:tav>
                                        <p:tav tm="100000">
                                          <p:val>
                                            <p:strVal val="#ppt_h"/>
                                          </p:val>
                                        </p:tav>
                                      </p:tavLst>
                                    </p:anim>
                                    <p:animEffect transition="in" filter="fade">
                                      <p:cBhvr>
                                        <p:cTn id="14" dur="2000"/>
                                        <p:tgtEl>
                                          <p:spTgt spid="5"/>
                                        </p:tgtEl>
                                      </p:cBhvr>
                                    </p:animEffect>
                                  </p:childTnLst>
                                </p:cTn>
                              </p:par>
                              <p:par>
                                <p:cTn id="15" presetID="3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2250" fill="hold"/>
                                        <p:tgtEl>
                                          <p:spTgt spid="3"/>
                                        </p:tgtEl>
                                        <p:attrNameLst>
                                          <p:attrName>ppt_w</p:attrName>
                                        </p:attrNameLst>
                                      </p:cBhvr>
                                      <p:tavLst>
                                        <p:tav tm="0">
                                          <p:val>
                                            <p:fltVal val="0"/>
                                          </p:val>
                                        </p:tav>
                                        <p:tav tm="100000">
                                          <p:val>
                                            <p:strVal val="#ppt_w"/>
                                          </p:val>
                                        </p:tav>
                                      </p:tavLst>
                                    </p:anim>
                                    <p:anim calcmode="lin" valueType="num">
                                      <p:cBhvr>
                                        <p:cTn id="18" dur="2250" fill="hold"/>
                                        <p:tgtEl>
                                          <p:spTgt spid="3"/>
                                        </p:tgtEl>
                                        <p:attrNameLst>
                                          <p:attrName>ppt_h</p:attrName>
                                        </p:attrNameLst>
                                      </p:cBhvr>
                                      <p:tavLst>
                                        <p:tav tm="0">
                                          <p:val>
                                            <p:fltVal val="0"/>
                                          </p:val>
                                        </p:tav>
                                        <p:tav tm="100000">
                                          <p:val>
                                            <p:strVal val="#ppt_h"/>
                                          </p:val>
                                        </p:tav>
                                      </p:tavLst>
                                    </p:anim>
                                    <p:anim calcmode="lin" valueType="num">
                                      <p:cBhvr>
                                        <p:cTn id="19" dur="2250" fill="hold"/>
                                        <p:tgtEl>
                                          <p:spTgt spid="3"/>
                                        </p:tgtEl>
                                        <p:attrNameLst>
                                          <p:attrName>style.rotation</p:attrName>
                                        </p:attrNameLst>
                                      </p:cBhvr>
                                      <p:tavLst>
                                        <p:tav tm="0">
                                          <p:val>
                                            <p:fltVal val="90"/>
                                          </p:val>
                                        </p:tav>
                                        <p:tav tm="100000">
                                          <p:val>
                                            <p:fltVal val="0"/>
                                          </p:val>
                                        </p:tav>
                                      </p:tavLst>
                                    </p:anim>
                                    <p:animEffect transition="in" filter="fade">
                                      <p:cBhvr>
                                        <p:cTn id="20"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xmlns="" id="{9ED7C216-92E8-AA04-6E4A-C37AE700CF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298017" cy="6858000"/>
          </a:xfrm>
          <a:prstGeom prst="rect">
            <a:avLst/>
          </a:prstGeom>
        </p:spPr>
      </p:pic>
    </p:spTree>
    <p:extLst>
      <p:ext uri="{BB962C8B-B14F-4D97-AF65-F5344CB8AC3E}">
        <p14:creationId xmlns:p14="http://schemas.microsoft.com/office/powerpoint/2010/main" val="1343410667"/>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xmlns="" id="{C1208493-F5B4-05E7-FCBB-949F5D2ACF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4061173"/>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persona&#10;&#10;Descrizione generata automaticamente">
            <a:extLst>
              <a:ext uri="{FF2B5EF4-FFF2-40B4-BE49-F238E27FC236}">
                <a16:creationId xmlns:a16="http://schemas.microsoft.com/office/drawing/2014/main" xmlns="" id="{F9184418-C003-1159-1ADB-0960355FB114}"/>
              </a:ext>
            </a:extLst>
          </p:cNvPr>
          <p:cNvPicPr>
            <a:picLocks noGrp="1" noChangeAspect="1"/>
          </p:cNvPicPr>
          <p:nvPr>
            <p:ph idx="4294967295"/>
          </p:nvPr>
        </p:nvPicPr>
        <p:blipFill rotWithShape="1">
          <a:blip r:embed="rId2" cstate="email">
            <a:extLst>
              <a:ext uri="{28A0092B-C50C-407E-A947-70E740481C1C}">
                <a14:useLocalDpi xmlns:a14="http://schemas.microsoft.com/office/drawing/2010/main"/>
              </a:ext>
            </a:extLst>
          </a:blip>
          <a:srcRect/>
          <a:stretch/>
        </p:blipFill>
        <p:spPr>
          <a:xfrm>
            <a:off x="0" y="1588"/>
            <a:ext cx="12192000" cy="6856412"/>
          </a:xfrm>
          <a:prstGeom prst="rect">
            <a:avLst/>
          </a:prstGeom>
        </p:spPr>
      </p:pic>
      <p:sp>
        <p:nvSpPr>
          <p:cNvPr id="8" name="Titolo 7">
            <a:extLst>
              <a:ext uri="{FF2B5EF4-FFF2-40B4-BE49-F238E27FC236}">
                <a16:creationId xmlns:a16="http://schemas.microsoft.com/office/drawing/2014/main" xmlns="" id="{269BA111-1636-F04B-8220-68BD7BF293A9}"/>
              </a:ext>
            </a:extLst>
          </p:cNvPr>
          <p:cNvSpPr>
            <a:spLocks noGrp="1"/>
          </p:cNvSpPr>
          <p:nvPr>
            <p:ph type="title" idx="4294967295"/>
          </p:nvPr>
        </p:nvSpPr>
        <p:spPr>
          <a:xfrm>
            <a:off x="0" y="2054225"/>
            <a:ext cx="4797425" cy="2052638"/>
          </a:xfrm>
        </p:spPr>
        <p:txBody>
          <a:bodyPr vert="horz" lIns="91440" tIns="45720" rIns="91440" bIns="45720" rtlCol="0" anchor="t">
            <a:normAutofit fontScale="90000"/>
          </a:bodyPr>
          <a:lstStyle/>
          <a:p>
            <a:r>
              <a:rPr lang="en-US" sz="4800" b="1" dirty="0">
                <a:solidFill>
                  <a:srgbClr val="FF0000"/>
                </a:solidFill>
              </a:rPr>
              <a:t>Drammatizziamo</a:t>
            </a:r>
            <a:br>
              <a:rPr lang="en-US" sz="4800" b="1" dirty="0">
                <a:solidFill>
                  <a:srgbClr val="FF0000"/>
                </a:solidFill>
              </a:rPr>
            </a:br>
            <a:r>
              <a:rPr lang="en-US" sz="4800" b="1" dirty="0">
                <a:solidFill>
                  <a:srgbClr val="FF0000"/>
                </a:solidFill>
              </a:rPr>
              <a:t> il racconto…</a:t>
            </a:r>
          </a:p>
        </p:txBody>
      </p:sp>
    </p:spTree>
    <p:extLst>
      <p:ext uri="{BB962C8B-B14F-4D97-AF65-F5344CB8AC3E}">
        <p14:creationId xmlns:p14="http://schemas.microsoft.com/office/powerpoint/2010/main" val="2640917178"/>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childTnLst>
                          </p:cTn>
                        </p:par>
                        <p:par>
                          <p:cTn id="10" fill="hold">
                            <p:stCondLst>
                              <p:cond delay="20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3500" fill="hold"/>
                                        <p:tgtEl>
                                          <p:spTgt spid="5"/>
                                        </p:tgtEl>
                                        <p:attrNameLst>
                                          <p:attrName>ppt_x</p:attrName>
                                        </p:attrNameLst>
                                      </p:cBhvr>
                                      <p:tavLst>
                                        <p:tav tm="0">
                                          <p:val>
                                            <p:strVal val="1+#ppt_w/2"/>
                                          </p:val>
                                        </p:tav>
                                        <p:tav tm="100000">
                                          <p:val>
                                            <p:strVal val="#ppt_x"/>
                                          </p:val>
                                        </p:tav>
                                      </p:tavLst>
                                    </p:anim>
                                    <p:anim calcmode="lin" valueType="num">
                                      <p:cBhvr additive="base">
                                        <p:cTn id="14" dur="3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42680ED1-BA18-0BDE-F317-94EB23209F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75956" y="-1"/>
            <a:ext cx="3316044" cy="3632405"/>
          </a:xfrm>
          <a:prstGeom prst="rect">
            <a:avLst/>
          </a:prstGeom>
        </p:spPr>
      </p:pic>
      <p:pic>
        <p:nvPicPr>
          <p:cNvPr id="4" name="Immagine 3">
            <a:extLst>
              <a:ext uri="{FF2B5EF4-FFF2-40B4-BE49-F238E27FC236}">
                <a16:creationId xmlns:a16="http://schemas.microsoft.com/office/drawing/2014/main" xmlns="" id="{0FFD6F9B-9EE4-5B67-AE22-A9B332D2FD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40" y="3632402"/>
            <a:ext cx="3066554" cy="3225598"/>
          </a:xfrm>
          <a:prstGeom prst="rect">
            <a:avLst/>
          </a:prstGeom>
        </p:spPr>
      </p:pic>
      <p:pic>
        <p:nvPicPr>
          <p:cNvPr id="7" name="Immagine 6">
            <a:extLst>
              <a:ext uri="{FF2B5EF4-FFF2-40B4-BE49-F238E27FC236}">
                <a16:creationId xmlns:a16="http://schemas.microsoft.com/office/drawing/2014/main" xmlns="" id="{1C93B852-CA08-8212-D174-2C19F44322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3674329"/>
            <a:ext cx="3207026" cy="3183670"/>
          </a:xfrm>
          <a:prstGeom prst="rect">
            <a:avLst/>
          </a:prstGeom>
        </p:spPr>
      </p:pic>
      <p:pic>
        <p:nvPicPr>
          <p:cNvPr id="17" name="Immagine 16">
            <a:extLst>
              <a:ext uri="{FF2B5EF4-FFF2-40B4-BE49-F238E27FC236}">
                <a16:creationId xmlns:a16="http://schemas.microsoft.com/office/drawing/2014/main" xmlns="" id="{09FFF6C4-F05D-496B-3454-D9AD1F94B8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93094" y="3653366"/>
            <a:ext cx="3066554" cy="3204633"/>
          </a:xfrm>
          <a:prstGeom prst="rect">
            <a:avLst/>
          </a:prstGeom>
        </p:spPr>
      </p:pic>
      <p:pic>
        <p:nvPicPr>
          <p:cNvPr id="18" name="Immagine 17">
            <a:extLst>
              <a:ext uri="{FF2B5EF4-FFF2-40B4-BE49-F238E27FC236}">
                <a16:creationId xmlns:a16="http://schemas.microsoft.com/office/drawing/2014/main" xmlns="" id="{DECC8455-B089-DD1D-9349-E6DC659590E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03026" y="3653367"/>
            <a:ext cx="2888973" cy="3183670"/>
          </a:xfrm>
          <a:prstGeom prst="rect">
            <a:avLst/>
          </a:prstGeom>
        </p:spPr>
      </p:pic>
      <p:pic>
        <p:nvPicPr>
          <p:cNvPr id="2" name="Segnaposto contenuto 1">
            <a:extLst>
              <a:ext uri="{FF2B5EF4-FFF2-40B4-BE49-F238E27FC236}">
                <a16:creationId xmlns:a16="http://schemas.microsoft.com/office/drawing/2014/main" xmlns="" id="{2CDE4BC7-CF5D-27D7-21BE-C7D4E288E2A7}"/>
              </a:ext>
            </a:extLst>
          </p:cNvPr>
          <p:cNvPicPr>
            <a:picLocks noGrp="1" noChangeAspect="1"/>
          </p:cNvPicPr>
          <p:nvPr>
            <p:ph idx="1"/>
          </p:nvPr>
        </p:nvPicPr>
        <p:blipFill>
          <a:blip r:embed="rId7" cstate="email">
            <a:extLst>
              <a:ext uri="{28A0092B-C50C-407E-A947-70E740481C1C}">
                <a14:useLocalDpi xmlns:a14="http://schemas.microsoft.com/office/drawing/2010/main"/>
              </a:ext>
            </a:extLst>
          </a:blip>
          <a:stretch>
            <a:fillRect/>
          </a:stretch>
        </p:blipFill>
        <p:spPr>
          <a:xfrm>
            <a:off x="26540" y="0"/>
            <a:ext cx="2693971" cy="3632402"/>
          </a:xfrm>
          <a:prstGeom prst="rect">
            <a:avLst/>
          </a:prstGeom>
        </p:spPr>
      </p:pic>
      <p:pic>
        <p:nvPicPr>
          <p:cNvPr id="5" name="Immagine 4">
            <a:extLst>
              <a:ext uri="{FF2B5EF4-FFF2-40B4-BE49-F238E27FC236}">
                <a16:creationId xmlns:a16="http://schemas.microsoft.com/office/drawing/2014/main" xmlns="" id="{DE9E6DB0-5C8A-B9BD-B411-7511144B42B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20511" y="-239265"/>
            <a:ext cx="2948419" cy="3871669"/>
          </a:xfrm>
          <a:prstGeom prst="rect">
            <a:avLst/>
          </a:prstGeom>
        </p:spPr>
      </p:pic>
      <p:pic>
        <p:nvPicPr>
          <p:cNvPr id="8" name="Immagine 7">
            <a:extLst>
              <a:ext uri="{FF2B5EF4-FFF2-40B4-BE49-F238E27FC236}">
                <a16:creationId xmlns:a16="http://schemas.microsoft.com/office/drawing/2014/main" xmlns="" id="{D85D5EC6-7330-08B7-DD9E-FC5DED9E7A9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668930" y="0"/>
            <a:ext cx="3207026" cy="3653367"/>
          </a:xfrm>
          <a:prstGeom prst="rect">
            <a:avLst/>
          </a:prstGeom>
        </p:spPr>
      </p:pic>
    </p:spTree>
    <p:extLst>
      <p:ext uri="{BB962C8B-B14F-4D97-AF65-F5344CB8AC3E}">
        <p14:creationId xmlns:p14="http://schemas.microsoft.com/office/powerpoint/2010/main" val="384087335"/>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1+#ppt_w/2"/>
                                          </p:val>
                                        </p:tav>
                                        <p:tav tm="100000">
                                          <p:val>
                                            <p:strVal val="#ppt_x"/>
                                          </p:val>
                                        </p:tav>
                                      </p:tavLst>
                                    </p:anim>
                                    <p:anim calcmode="lin" valueType="num">
                                      <p:cBhvr additive="base">
                                        <p:cTn id="14" dur="20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0" fill="hold"/>
                                        <p:tgtEl>
                                          <p:spTgt spid="8"/>
                                        </p:tgtEl>
                                        <p:attrNameLst>
                                          <p:attrName>ppt_x</p:attrName>
                                        </p:attrNameLst>
                                      </p:cBhvr>
                                      <p:tavLst>
                                        <p:tav tm="0">
                                          <p:val>
                                            <p:strVal val="#ppt_x"/>
                                          </p:val>
                                        </p:tav>
                                        <p:tav tm="100000">
                                          <p:val>
                                            <p:strVal val="#ppt_x"/>
                                          </p:val>
                                        </p:tav>
                                      </p:tavLst>
                                    </p:anim>
                                    <p:anim calcmode="lin" valueType="num">
                                      <p:cBhvr additive="base">
                                        <p:cTn id="18" dur="20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2000" fill="hold"/>
                                        <p:tgtEl>
                                          <p:spTgt spid="3"/>
                                        </p:tgtEl>
                                        <p:attrNameLst>
                                          <p:attrName>ppt_x</p:attrName>
                                        </p:attrNameLst>
                                      </p:cBhvr>
                                      <p:tavLst>
                                        <p:tav tm="0">
                                          <p:val>
                                            <p:strVal val="0-#ppt_w/2"/>
                                          </p:val>
                                        </p:tav>
                                        <p:tav tm="100000">
                                          <p:val>
                                            <p:strVal val="#ppt_x"/>
                                          </p:val>
                                        </p:tav>
                                      </p:tavLst>
                                    </p:anim>
                                    <p:anim calcmode="lin" valueType="num">
                                      <p:cBhvr additive="base">
                                        <p:cTn id="22" dur="2000" fill="hold"/>
                                        <p:tgtEl>
                                          <p:spTgt spid="3"/>
                                        </p:tgtEl>
                                        <p:attrNameLst>
                                          <p:attrName>ppt_y</p:attrName>
                                        </p:attrNameLst>
                                      </p:cBhvr>
                                      <p:tavLst>
                                        <p:tav tm="0">
                                          <p:val>
                                            <p:strVal val="1+#ppt_h/2"/>
                                          </p:val>
                                        </p:tav>
                                        <p:tav tm="100000">
                                          <p:val>
                                            <p:strVal val="#ppt_y"/>
                                          </p:val>
                                        </p:tav>
                                      </p:tavLst>
                                    </p:anim>
                                  </p:childTnLst>
                                </p:cTn>
                              </p:par>
                            </p:childTnLst>
                          </p:cTn>
                        </p:par>
                        <p:par>
                          <p:cTn id="23" fill="hold">
                            <p:stCondLst>
                              <p:cond delay="5000"/>
                            </p:stCondLst>
                            <p:childTnLst>
                              <p:par>
                                <p:cTn id="24" presetID="2" presetClass="entr" presetSubtype="3"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2250" fill="hold"/>
                                        <p:tgtEl>
                                          <p:spTgt spid="4"/>
                                        </p:tgtEl>
                                        <p:attrNameLst>
                                          <p:attrName>ppt_x</p:attrName>
                                        </p:attrNameLst>
                                      </p:cBhvr>
                                      <p:tavLst>
                                        <p:tav tm="0">
                                          <p:val>
                                            <p:strVal val="1+#ppt_w/2"/>
                                          </p:val>
                                        </p:tav>
                                        <p:tav tm="100000">
                                          <p:val>
                                            <p:strVal val="#ppt_x"/>
                                          </p:val>
                                        </p:tav>
                                      </p:tavLst>
                                    </p:anim>
                                    <p:anim calcmode="lin" valueType="num">
                                      <p:cBhvr additive="base">
                                        <p:cTn id="27" dur="2250" fill="hold"/>
                                        <p:tgtEl>
                                          <p:spTgt spid="4"/>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2000" fill="hold"/>
                                        <p:tgtEl>
                                          <p:spTgt spid="17"/>
                                        </p:tgtEl>
                                        <p:attrNameLst>
                                          <p:attrName>ppt_x</p:attrName>
                                        </p:attrNameLst>
                                      </p:cBhvr>
                                      <p:tavLst>
                                        <p:tav tm="0">
                                          <p:val>
                                            <p:strVal val="#ppt_x"/>
                                          </p:val>
                                        </p:tav>
                                        <p:tav tm="100000">
                                          <p:val>
                                            <p:strVal val="#ppt_x"/>
                                          </p:val>
                                        </p:tav>
                                      </p:tavLst>
                                    </p:anim>
                                    <p:anim calcmode="lin" valueType="num">
                                      <p:cBhvr additive="base">
                                        <p:cTn id="31" dur="2000" fill="hold"/>
                                        <p:tgtEl>
                                          <p:spTgt spid="17"/>
                                        </p:tgtEl>
                                        <p:attrNameLst>
                                          <p:attrName>ppt_y</p:attrName>
                                        </p:attrNameLst>
                                      </p:cBhvr>
                                      <p:tavLst>
                                        <p:tav tm="0">
                                          <p:val>
                                            <p:strVal val="0-#ppt_h/2"/>
                                          </p:val>
                                        </p:tav>
                                        <p:tav tm="100000">
                                          <p:val>
                                            <p:strVal val="#ppt_y"/>
                                          </p:val>
                                        </p:tav>
                                      </p:tavLst>
                                    </p:anim>
                                  </p:childTnLst>
                                </p:cTn>
                              </p:par>
                            </p:childTnLst>
                          </p:cTn>
                        </p:par>
                        <p:par>
                          <p:cTn id="32" fill="hold">
                            <p:stCondLst>
                              <p:cond delay="7250"/>
                            </p:stCondLst>
                            <p:childTnLst>
                              <p:par>
                                <p:cTn id="33" presetID="2" presetClass="entr" presetSubtype="8"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2000" fill="hold"/>
                                        <p:tgtEl>
                                          <p:spTgt spid="7"/>
                                        </p:tgtEl>
                                        <p:attrNameLst>
                                          <p:attrName>ppt_x</p:attrName>
                                        </p:attrNameLst>
                                      </p:cBhvr>
                                      <p:tavLst>
                                        <p:tav tm="0">
                                          <p:val>
                                            <p:strVal val="0-#ppt_w/2"/>
                                          </p:val>
                                        </p:tav>
                                        <p:tav tm="100000">
                                          <p:val>
                                            <p:strVal val="#ppt_x"/>
                                          </p:val>
                                        </p:tav>
                                      </p:tavLst>
                                    </p:anim>
                                    <p:anim calcmode="lin" valueType="num">
                                      <p:cBhvr additive="base">
                                        <p:cTn id="36" dur="2000" fill="hold"/>
                                        <p:tgtEl>
                                          <p:spTgt spid="7"/>
                                        </p:tgtEl>
                                        <p:attrNameLst>
                                          <p:attrName>ppt_y</p:attrName>
                                        </p:attrNameLst>
                                      </p:cBhvr>
                                      <p:tavLst>
                                        <p:tav tm="0">
                                          <p:val>
                                            <p:strVal val="#ppt_y"/>
                                          </p:val>
                                        </p:tav>
                                        <p:tav tm="100000">
                                          <p:val>
                                            <p:strVal val="#ppt_y"/>
                                          </p:val>
                                        </p:tav>
                                      </p:tavLst>
                                    </p:anim>
                                  </p:childTnLst>
                                </p:cTn>
                              </p:par>
                              <p:par>
                                <p:cTn id="37" presetID="2" presetClass="entr" presetSubtype="9"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2000" fill="hold"/>
                                        <p:tgtEl>
                                          <p:spTgt spid="18"/>
                                        </p:tgtEl>
                                        <p:attrNameLst>
                                          <p:attrName>ppt_x</p:attrName>
                                        </p:attrNameLst>
                                      </p:cBhvr>
                                      <p:tavLst>
                                        <p:tav tm="0">
                                          <p:val>
                                            <p:strVal val="0-#ppt_w/2"/>
                                          </p:val>
                                        </p:tav>
                                        <p:tav tm="100000">
                                          <p:val>
                                            <p:strVal val="#ppt_x"/>
                                          </p:val>
                                        </p:tav>
                                      </p:tavLst>
                                    </p:anim>
                                    <p:anim calcmode="lin" valueType="num">
                                      <p:cBhvr additive="base">
                                        <p:cTn id="40" dur="20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pavimento, ragazza, piccolo, giovane&#10;&#10;Descrizione generata automaticamente">
            <a:extLst>
              <a:ext uri="{FF2B5EF4-FFF2-40B4-BE49-F238E27FC236}">
                <a16:creationId xmlns:a16="http://schemas.microsoft.com/office/drawing/2014/main" xmlns="" id="{4CA135D4-D80E-8083-A5A3-7850A4ED8EF0}"/>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0" y="0"/>
            <a:ext cx="4487863" cy="3233738"/>
          </a:xfrm>
        </p:spPr>
      </p:pic>
      <p:pic>
        <p:nvPicPr>
          <p:cNvPr id="8" name="Immagine 7">
            <a:extLst>
              <a:ext uri="{FF2B5EF4-FFF2-40B4-BE49-F238E27FC236}">
                <a16:creationId xmlns:a16="http://schemas.microsoft.com/office/drawing/2014/main" xmlns="" id="{20126053-43BA-4D29-97FE-78BFB933C3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24484" y="15202"/>
            <a:ext cx="3143034" cy="3217908"/>
          </a:xfrm>
          <a:prstGeom prst="rect">
            <a:avLst/>
          </a:prstGeom>
        </p:spPr>
      </p:pic>
      <p:pic>
        <p:nvPicPr>
          <p:cNvPr id="9" name="Immagine 8">
            <a:extLst>
              <a:ext uri="{FF2B5EF4-FFF2-40B4-BE49-F238E27FC236}">
                <a16:creationId xmlns:a16="http://schemas.microsoft.com/office/drawing/2014/main" xmlns="" id="{31C5B49F-90D6-606A-148A-A8F403B501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04139" y="15201"/>
            <a:ext cx="4451242" cy="3191825"/>
          </a:xfrm>
          <a:prstGeom prst="rect">
            <a:avLst/>
          </a:prstGeom>
        </p:spPr>
      </p:pic>
      <p:pic>
        <p:nvPicPr>
          <p:cNvPr id="11" name="Immagine 10">
            <a:extLst>
              <a:ext uri="{FF2B5EF4-FFF2-40B4-BE49-F238E27FC236}">
                <a16:creationId xmlns:a16="http://schemas.microsoft.com/office/drawing/2014/main" xmlns="" id="{9122485C-0E00-664E-2B8B-C65E1BDA24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130" y="3278789"/>
            <a:ext cx="3176158" cy="3579210"/>
          </a:xfrm>
          <a:prstGeom prst="rect">
            <a:avLst/>
          </a:prstGeom>
        </p:spPr>
      </p:pic>
      <p:pic>
        <p:nvPicPr>
          <p:cNvPr id="13" name="Immagine 12">
            <a:extLst>
              <a:ext uri="{FF2B5EF4-FFF2-40B4-BE49-F238E27FC236}">
                <a16:creationId xmlns:a16="http://schemas.microsoft.com/office/drawing/2014/main" xmlns="" id="{4E4171A9-0179-D0D8-F084-93F1B91A35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67060" y="3277531"/>
            <a:ext cx="2481653" cy="3580469"/>
          </a:xfrm>
          <a:prstGeom prst="rect">
            <a:avLst/>
          </a:prstGeom>
        </p:spPr>
      </p:pic>
      <p:pic>
        <p:nvPicPr>
          <p:cNvPr id="14" name="Immagine 13">
            <a:extLst>
              <a:ext uri="{FF2B5EF4-FFF2-40B4-BE49-F238E27FC236}">
                <a16:creationId xmlns:a16="http://schemas.microsoft.com/office/drawing/2014/main" xmlns="" id="{97870156-0BAE-CC43-6C32-5FAD9520799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71722" y="3278789"/>
            <a:ext cx="3220278" cy="3579210"/>
          </a:xfrm>
          <a:prstGeom prst="rect">
            <a:avLst/>
          </a:prstGeom>
        </p:spPr>
      </p:pic>
      <p:pic>
        <p:nvPicPr>
          <p:cNvPr id="15" name="Immagine 14">
            <a:extLst>
              <a:ext uri="{FF2B5EF4-FFF2-40B4-BE49-F238E27FC236}">
                <a16:creationId xmlns:a16="http://schemas.microsoft.com/office/drawing/2014/main" xmlns="" id="{CC3642D2-49E1-4C41-D678-E42EA5A12DA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99791" y="3278160"/>
            <a:ext cx="3143034" cy="3579840"/>
          </a:xfrm>
          <a:prstGeom prst="rect">
            <a:avLst/>
          </a:prstGeom>
        </p:spPr>
      </p:pic>
    </p:spTree>
    <p:extLst>
      <p:ext uri="{BB962C8B-B14F-4D97-AF65-F5344CB8AC3E}">
        <p14:creationId xmlns:p14="http://schemas.microsoft.com/office/powerpoint/2010/main" val="2019541473"/>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250" fill="hold"/>
                                        <p:tgtEl>
                                          <p:spTgt spid="8"/>
                                        </p:tgtEl>
                                        <p:attrNameLst>
                                          <p:attrName>ppt_w</p:attrName>
                                        </p:attrNameLst>
                                      </p:cBhvr>
                                      <p:tavLst>
                                        <p:tav tm="0">
                                          <p:val>
                                            <p:fltVal val="0"/>
                                          </p:val>
                                        </p:tav>
                                        <p:tav tm="100000">
                                          <p:val>
                                            <p:strVal val="#ppt_w"/>
                                          </p:val>
                                        </p:tav>
                                      </p:tavLst>
                                    </p:anim>
                                    <p:anim calcmode="lin" valueType="num">
                                      <p:cBhvr>
                                        <p:cTn id="8" dur="2250" fill="hold"/>
                                        <p:tgtEl>
                                          <p:spTgt spid="8"/>
                                        </p:tgtEl>
                                        <p:attrNameLst>
                                          <p:attrName>ppt_h</p:attrName>
                                        </p:attrNameLst>
                                      </p:cBhvr>
                                      <p:tavLst>
                                        <p:tav tm="0">
                                          <p:val>
                                            <p:fltVal val="0"/>
                                          </p:val>
                                        </p:tav>
                                        <p:tav tm="100000">
                                          <p:val>
                                            <p:strVal val="#ppt_h"/>
                                          </p:val>
                                        </p:tav>
                                      </p:tavLst>
                                    </p:anim>
                                    <p:animEffect transition="in" filter="fade">
                                      <p:cBhvr>
                                        <p:cTn id="9" dur="2250"/>
                                        <p:tgtEl>
                                          <p:spTgt spid="8"/>
                                        </p:tgtEl>
                                      </p:cBhvr>
                                    </p:animEffect>
                                  </p:childTnLst>
                                </p:cTn>
                              </p:par>
                              <p:par>
                                <p:cTn id="10" presetID="2" presetClass="entr" presetSubtype="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1+#ppt_w/2"/>
                                          </p:val>
                                        </p:tav>
                                        <p:tav tm="100000">
                                          <p:val>
                                            <p:strVal val="#ppt_x"/>
                                          </p:val>
                                        </p:tav>
                                      </p:tavLst>
                                    </p:anim>
                                    <p:anim calcmode="lin" valueType="num">
                                      <p:cBhvr additive="base">
                                        <p:cTn id="13" dur="2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250"/>
                            </p:stCondLst>
                            <p:childTnLst>
                              <p:par>
                                <p:cTn id="15" presetID="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2000" fill="hold"/>
                                        <p:tgtEl>
                                          <p:spTgt spid="11"/>
                                        </p:tgtEl>
                                        <p:attrNameLst>
                                          <p:attrName>ppt_x</p:attrName>
                                        </p:attrNameLst>
                                      </p:cBhvr>
                                      <p:tavLst>
                                        <p:tav tm="0">
                                          <p:val>
                                            <p:strVal val="1+#ppt_w/2"/>
                                          </p:val>
                                        </p:tav>
                                        <p:tav tm="100000">
                                          <p:val>
                                            <p:strVal val="#ppt_x"/>
                                          </p:val>
                                        </p:tav>
                                      </p:tavLst>
                                    </p:anim>
                                    <p:anim calcmode="lin" valueType="num">
                                      <p:cBhvr additive="base">
                                        <p:cTn id="18" dur="20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4250"/>
                            </p:stCondLst>
                            <p:childTnLst>
                              <p:par>
                                <p:cTn id="20" presetID="2" presetClass="entr" presetSubtype="9"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3000" fill="hold"/>
                                        <p:tgtEl>
                                          <p:spTgt spid="13"/>
                                        </p:tgtEl>
                                        <p:attrNameLst>
                                          <p:attrName>ppt_x</p:attrName>
                                        </p:attrNameLst>
                                      </p:cBhvr>
                                      <p:tavLst>
                                        <p:tav tm="0">
                                          <p:val>
                                            <p:strVal val="0-#ppt_w/2"/>
                                          </p:val>
                                        </p:tav>
                                        <p:tav tm="100000">
                                          <p:val>
                                            <p:strVal val="#ppt_x"/>
                                          </p:val>
                                        </p:tav>
                                      </p:tavLst>
                                    </p:anim>
                                    <p:anim calcmode="lin" valueType="num">
                                      <p:cBhvr additive="base">
                                        <p:cTn id="23" dur="3000" fill="hold"/>
                                        <p:tgtEl>
                                          <p:spTgt spid="13"/>
                                        </p:tgtEl>
                                        <p:attrNameLst>
                                          <p:attrName>ppt_y</p:attrName>
                                        </p:attrNameLst>
                                      </p:cBhvr>
                                      <p:tavLst>
                                        <p:tav tm="0">
                                          <p:val>
                                            <p:strVal val="0-#ppt_h/2"/>
                                          </p:val>
                                        </p:tav>
                                        <p:tav tm="100000">
                                          <p:val>
                                            <p:strVal val="#ppt_y"/>
                                          </p:val>
                                        </p:tav>
                                      </p:tavLst>
                                    </p:anim>
                                  </p:childTnLst>
                                </p:cTn>
                              </p:par>
                              <p:par>
                                <p:cTn id="24" presetID="53" presetClass="entr" presetSubtype="16"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3000" fill="hold"/>
                                        <p:tgtEl>
                                          <p:spTgt spid="14"/>
                                        </p:tgtEl>
                                        <p:attrNameLst>
                                          <p:attrName>ppt_w</p:attrName>
                                        </p:attrNameLst>
                                      </p:cBhvr>
                                      <p:tavLst>
                                        <p:tav tm="0">
                                          <p:val>
                                            <p:fltVal val="0"/>
                                          </p:val>
                                        </p:tav>
                                        <p:tav tm="100000">
                                          <p:val>
                                            <p:strVal val="#ppt_w"/>
                                          </p:val>
                                        </p:tav>
                                      </p:tavLst>
                                    </p:anim>
                                    <p:anim calcmode="lin" valueType="num">
                                      <p:cBhvr>
                                        <p:cTn id="27" dur="3000" fill="hold"/>
                                        <p:tgtEl>
                                          <p:spTgt spid="14"/>
                                        </p:tgtEl>
                                        <p:attrNameLst>
                                          <p:attrName>ppt_h</p:attrName>
                                        </p:attrNameLst>
                                      </p:cBhvr>
                                      <p:tavLst>
                                        <p:tav tm="0">
                                          <p:val>
                                            <p:fltVal val="0"/>
                                          </p:val>
                                        </p:tav>
                                        <p:tav tm="100000">
                                          <p:val>
                                            <p:strVal val="#ppt_h"/>
                                          </p:val>
                                        </p:tav>
                                      </p:tavLst>
                                    </p:anim>
                                    <p:animEffect transition="in" filter="fade">
                                      <p:cBhvr>
                                        <p:cTn id="28"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cornice&#10;&#10;Descrizione generata automaticamente">
            <a:extLst>
              <a:ext uri="{FF2B5EF4-FFF2-40B4-BE49-F238E27FC236}">
                <a16:creationId xmlns:a16="http://schemas.microsoft.com/office/drawing/2014/main" xmlns="" id="{5E12706D-43DD-92A5-B7D4-EEA3DDA80D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8729" y="0"/>
            <a:ext cx="8961627" cy="6979392"/>
          </a:xfrm>
          <a:prstGeom prst="rect">
            <a:avLst/>
          </a:prstGeom>
        </p:spPr>
      </p:pic>
      <p:sp>
        <p:nvSpPr>
          <p:cNvPr id="2" name="Titolo 1">
            <a:extLst>
              <a:ext uri="{FF2B5EF4-FFF2-40B4-BE49-F238E27FC236}">
                <a16:creationId xmlns:a16="http://schemas.microsoft.com/office/drawing/2014/main" xmlns="" id="{4164F17E-7A54-1258-3592-49CE26FE74F6}"/>
              </a:ext>
            </a:extLst>
          </p:cNvPr>
          <p:cNvSpPr>
            <a:spLocks noGrp="1"/>
          </p:cNvSpPr>
          <p:nvPr>
            <p:ph type="title"/>
          </p:nvPr>
        </p:nvSpPr>
        <p:spPr>
          <a:xfrm>
            <a:off x="225287" y="5738191"/>
            <a:ext cx="11128513" cy="1232451"/>
          </a:xfrm>
        </p:spPr>
        <p:txBody>
          <a:bodyPr>
            <a:normAutofit/>
          </a:bodyPr>
          <a:lstStyle/>
          <a:p>
            <a:r>
              <a:rPr lang="it-IT" b="1" dirty="0">
                <a:solidFill>
                  <a:srgbClr val="FF0000"/>
                </a:solidFill>
              </a:rPr>
              <a:t>Dal racconto; «Le tre farfalle» una storia che parla del dono più bello…L’amicizia…</a:t>
            </a:r>
          </a:p>
        </p:txBody>
      </p:sp>
    </p:spTree>
    <p:extLst>
      <p:ext uri="{BB962C8B-B14F-4D97-AF65-F5344CB8AC3E}">
        <p14:creationId xmlns:p14="http://schemas.microsoft.com/office/powerpoint/2010/main" val="3279898888"/>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Effect transition="in" filter="fade">
                                      <p:cBhvr>
                                        <p:cTn id="9" dur="3000"/>
                                        <p:tgtEl>
                                          <p:spTgt spid="2"/>
                                        </p:tgtEl>
                                      </p:cBhvr>
                                    </p:animEffect>
                                  </p:childTnLst>
                                </p:cTn>
                              </p:par>
                            </p:childTnLst>
                          </p:cTn>
                        </p:par>
                        <p:par>
                          <p:cTn id="10" fill="hold">
                            <p:stCondLst>
                              <p:cond delay="3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3000"/>
                                        <p:tgtEl>
                                          <p:spTgt spid="3"/>
                                        </p:tgtEl>
                                      </p:cBhvr>
                                    </p:animEffect>
                                    <p:anim calcmode="lin" valueType="num">
                                      <p:cBhvr>
                                        <p:cTn id="14" dur="3000" fill="hold"/>
                                        <p:tgtEl>
                                          <p:spTgt spid="3"/>
                                        </p:tgtEl>
                                        <p:attrNameLst>
                                          <p:attrName>ppt_x</p:attrName>
                                        </p:attrNameLst>
                                      </p:cBhvr>
                                      <p:tavLst>
                                        <p:tav tm="0">
                                          <p:val>
                                            <p:strVal val="#ppt_x"/>
                                          </p:val>
                                        </p:tav>
                                        <p:tav tm="100000">
                                          <p:val>
                                            <p:strVal val="#ppt_x"/>
                                          </p:val>
                                        </p:tav>
                                      </p:tavLst>
                                    </p:anim>
                                    <p:anim calcmode="lin" valueType="num">
                                      <p:cBhvr>
                                        <p:cTn id="15"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6DE432A4-6D95-EF52-12E5-AB79BA7397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3" name="1 WhatsApp Audio 2022-07-06 at 12.24.01">
            <a:hlinkClick r:id="" action="ppaction://media"/>
            <a:extLst>
              <a:ext uri="{FF2B5EF4-FFF2-40B4-BE49-F238E27FC236}">
                <a16:creationId xmlns:a16="http://schemas.microsoft.com/office/drawing/2014/main" xmlns="" id="{933E9858-CE81-107A-C921-825C204052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0661" y="685800"/>
            <a:ext cx="609600" cy="609600"/>
          </a:xfrm>
          <a:prstGeom prst="rect">
            <a:avLst/>
          </a:prstGeom>
        </p:spPr>
      </p:pic>
    </p:spTree>
    <p:extLst>
      <p:ext uri="{BB962C8B-B14F-4D97-AF65-F5344CB8AC3E}">
        <p14:creationId xmlns:p14="http://schemas.microsoft.com/office/powerpoint/2010/main" val="4141889074"/>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16" fill="hold"/>
                                        <p:tgtEl>
                                          <p:spTgt spid="3"/>
                                        </p:tgtEl>
                                      </p:cBhvr>
                                    </p:cmd>
                                  </p:childTnLst>
                                </p:cTn>
                              </p:par>
                              <p:par>
                                <p:cTn id="7" presetID="53" presetClass="entr" presetSubtype="16"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3000" fill="hold"/>
                                        <p:tgtEl>
                                          <p:spTgt spid="2"/>
                                        </p:tgtEl>
                                        <p:attrNameLst>
                                          <p:attrName>ppt_w</p:attrName>
                                        </p:attrNameLst>
                                      </p:cBhvr>
                                      <p:tavLst>
                                        <p:tav tm="0">
                                          <p:val>
                                            <p:fltVal val="0"/>
                                          </p:val>
                                        </p:tav>
                                        <p:tav tm="100000">
                                          <p:val>
                                            <p:strVal val="#ppt_w"/>
                                          </p:val>
                                        </p:tav>
                                      </p:tavLst>
                                    </p:anim>
                                    <p:anim calcmode="lin" valueType="num">
                                      <p:cBhvr>
                                        <p:cTn id="10" dur="3000" fill="hold"/>
                                        <p:tgtEl>
                                          <p:spTgt spid="2"/>
                                        </p:tgtEl>
                                        <p:attrNameLst>
                                          <p:attrName>ppt_h</p:attrName>
                                        </p:attrNameLst>
                                      </p:cBhvr>
                                      <p:tavLst>
                                        <p:tav tm="0">
                                          <p:val>
                                            <p:fltVal val="0"/>
                                          </p:val>
                                        </p:tav>
                                        <p:tav tm="100000">
                                          <p:val>
                                            <p:strVal val="#ppt_h"/>
                                          </p:val>
                                        </p:tav>
                                      </p:tavLst>
                                    </p:anim>
                                    <p:animEffect transition="in" filter="fade">
                                      <p:cBhvr>
                                        <p:cTn id="11"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2ED1023E-5A64-74BF-85C3-09A6897222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5287" y="0"/>
            <a:ext cx="12417287" cy="6858000"/>
          </a:xfrm>
          <a:prstGeom prst="rect">
            <a:avLst/>
          </a:prstGeom>
        </p:spPr>
      </p:pic>
      <p:pic>
        <p:nvPicPr>
          <p:cNvPr id="3" name="WhatsApp-Audio-2022-07-06-at-12.31.50 2">
            <a:hlinkClick r:id="" action="ppaction://media"/>
            <a:extLst>
              <a:ext uri="{FF2B5EF4-FFF2-40B4-BE49-F238E27FC236}">
                <a16:creationId xmlns:a16="http://schemas.microsoft.com/office/drawing/2014/main" xmlns="" id="{B61210A4-189A-DDBC-B7F5-8463BA8AEF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33600" y="1533940"/>
            <a:ext cx="609600" cy="609600"/>
          </a:xfrm>
          <a:prstGeom prst="rect">
            <a:avLst/>
          </a:prstGeom>
        </p:spPr>
      </p:pic>
    </p:spTree>
    <p:extLst>
      <p:ext uri="{BB962C8B-B14F-4D97-AF65-F5344CB8AC3E}">
        <p14:creationId xmlns:p14="http://schemas.microsoft.com/office/powerpoint/2010/main" val="3736132088"/>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20" fill="hold"/>
                                        <p:tgtEl>
                                          <p:spTgt spid="3"/>
                                        </p:tgtEl>
                                      </p:cBhvr>
                                    </p:cmd>
                                  </p:childTnLst>
                                </p:cTn>
                              </p:par>
                              <p:par>
                                <p:cTn id="7" presetID="3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3000" fill="hold"/>
                                        <p:tgtEl>
                                          <p:spTgt spid="2"/>
                                        </p:tgtEl>
                                        <p:attrNameLst>
                                          <p:attrName>ppt_w</p:attrName>
                                        </p:attrNameLst>
                                      </p:cBhvr>
                                      <p:tavLst>
                                        <p:tav tm="0">
                                          <p:val>
                                            <p:fltVal val="0"/>
                                          </p:val>
                                        </p:tav>
                                        <p:tav tm="100000">
                                          <p:val>
                                            <p:strVal val="#ppt_w"/>
                                          </p:val>
                                        </p:tav>
                                      </p:tavLst>
                                    </p:anim>
                                    <p:anim calcmode="lin" valueType="num">
                                      <p:cBhvr>
                                        <p:cTn id="10" dur="3000" fill="hold"/>
                                        <p:tgtEl>
                                          <p:spTgt spid="2"/>
                                        </p:tgtEl>
                                        <p:attrNameLst>
                                          <p:attrName>ppt_h</p:attrName>
                                        </p:attrNameLst>
                                      </p:cBhvr>
                                      <p:tavLst>
                                        <p:tav tm="0">
                                          <p:val>
                                            <p:fltVal val="0"/>
                                          </p:val>
                                        </p:tav>
                                        <p:tav tm="100000">
                                          <p:val>
                                            <p:strVal val="#ppt_h"/>
                                          </p:val>
                                        </p:tav>
                                      </p:tavLst>
                                    </p:anim>
                                    <p:anim calcmode="lin" valueType="num">
                                      <p:cBhvr>
                                        <p:cTn id="11" dur="3000" fill="hold"/>
                                        <p:tgtEl>
                                          <p:spTgt spid="2"/>
                                        </p:tgtEl>
                                        <p:attrNameLst>
                                          <p:attrName>style.rotation</p:attrName>
                                        </p:attrNameLst>
                                      </p:cBhvr>
                                      <p:tavLst>
                                        <p:tav tm="0">
                                          <p:val>
                                            <p:fltVal val="90"/>
                                          </p:val>
                                        </p:tav>
                                        <p:tav tm="100000">
                                          <p:val>
                                            <p:fltVal val="0"/>
                                          </p:val>
                                        </p:tav>
                                      </p:tavLst>
                                    </p:anim>
                                    <p:animEffect transition="in" filter="fade">
                                      <p:cBhvr>
                                        <p:cTn id="12"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0513132733">
            <a:extLst>
              <a:ext uri="{FF2B5EF4-FFF2-40B4-BE49-F238E27FC236}">
                <a16:creationId xmlns:a16="http://schemas.microsoft.com/office/drawing/2014/main" xmlns="" id="{ED940A50-4847-3993-0E4D-2B1AA83EC76A}"/>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79882" y="0"/>
            <a:ext cx="4077325" cy="6858000"/>
          </a:xfrm>
          <a:prstGeom prst="rect">
            <a:avLst/>
          </a:prstGeom>
        </p:spPr>
      </p:pic>
      <p:pic>
        <p:nvPicPr>
          <p:cNvPr id="2" name="Immagine 1">
            <a:extLst>
              <a:ext uri="{FF2B5EF4-FFF2-40B4-BE49-F238E27FC236}">
                <a16:creationId xmlns:a16="http://schemas.microsoft.com/office/drawing/2014/main" xmlns="" id="{E8306BD5-2D55-FAD2-B929-8D0029B21D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97442" y="-304800"/>
            <a:ext cx="4077325" cy="6857999"/>
          </a:xfrm>
          <a:prstGeom prst="rect">
            <a:avLst/>
          </a:prstGeom>
        </p:spPr>
      </p:pic>
      <p:pic>
        <p:nvPicPr>
          <p:cNvPr id="5" name="Immagine 4">
            <a:extLst>
              <a:ext uri="{FF2B5EF4-FFF2-40B4-BE49-F238E27FC236}">
                <a16:creationId xmlns:a16="http://schemas.microsoft.com/office/drawing/2014/main" xmlns="" id="{AACA6582-8C09-ECAF-37E3-005AC17A92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74766" y="0"/>
            <a:ext cx="4217233" cy="6857999"/>
          </a:xfrm>
          <a:prstGeom prst="rect">
            <a:avLst/>
          </a:prstGeom>
        </p:spPr>
      </p:pic>
      <p:sp>
        <p:nvSpPr>
          <p:cNvPr id="4" name="Titolo 3">
            <a:extLst>
              <a:ext uri="{FF2B5EF4-FFF2-40B4-BE49-F238E27FC236}">
                <a16:creationId xmlns:a16="http://schemas.microsoft.com/office/drawing/2014/main" xmlns="" id="{F0F4299D-D01D-27F3-E2DB-9FCBC4602F41}"/>
              </a:ext>
            </a:extLst>
          </p:cNvPr>
          <p:cNvSpPr>
            <a:spLocks noGrp="1"/>
          </p:cNvSpPr>
          <p:nvPr>
            <p:ph type="title"/>
          </p:nvPr>
        </p:nvSpPr>
        <p:spPr>
          <a:xfrm>
            <a:off x="2592924" y="4943061"/>
            <a:ext cx="8911687" cy="1510747"/>
          </a:xfrm>
        </p:spPr>
        <p:txBody>
          <a:bodyPr>
            <a:normAutofit fontScale="90000"/>
          </a:bodyPr>
          <a:lstStyle/>
          <a:p>
            <a:r>
              <a:rPr lang="it-IT" sz="4800" b="1" dirty="0">
                <a:solidFill>
                  <a:srgbClr val="FF0000"/>
                </a:solidFill>
              </a:rPr>
              <a:t>Lettura della storia attraverso il kamishibai</a:t>
            </a:r>
            <a:r>
              <a:rPr lang="it-IT" sz="5300" b="1" dirty="0">
                <a:solidFill>
                  <a:srgbClr val="FF0000"/>
                </a:solidFill>
              </a:rPr>
              <a:t>…</a:t>
            </a:r>
          </a:p>
        </p:txBody>
      </p:sp>
    </p:spTree>
    <p:extLst>
      <p:ext uri="{BB962C8B-B14F-4D97-AF65-F5344CB8AC3E}">
        <p14:creationId xmlns:p14="http://schemas.microsoft.com/office/powerpoint/2010/main" val="636994765"/>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4000" fill="hold"/>
                                        <p:tgtEl>
                                          <p:spTgt spid="4"/>
                                        </p:tgtEl>
                                        <p:attrNameLst>
                                          <p:attrName>ppt_w</p:attrName>
                                        </p:attrNameLst>
                                      </p:cBhvr>
                                      <p:tavLst>
                                        <p:tav tm="0">
                                          <p:val>
                                            <p:fltVal val="0"/>
                                          </p:val>
                                        </p:tav>
                                        <p:tav tm="100000">
                                          <p:val>
                                            <p:strVal val="#ppt_w"/>
                                          </p:val>
                                        </p:tav>
                                      </p:tavLst>
                                    </p:anim>
                                    <p:anim calcmode="lin" valueType="num">
                                      <p:cBhvr>
                                        <p:cTn id="8" dur="4000" fill="hold"/>
                                        <p:tgtEl>
                                          <p:spTgt spid="4"/>
                                        </p:tgtEl>
                                        <p:attrNameLst>
                                          <p:attrName>ppt_h</p:attrName>
                                        </p:attrNameLst>
                                      </p:cBhvr>
                                      <p:tavLst>
                                        <p:tav tm="0">
                                          <p:val>
                                            <p:fltVal val="0"/>
                                          </p:val>
                                        </p:tav>
                                        <p:tav tm="100000">
                                          <p:val>
                                            <p:strVal val="#ppt_h"/>
                                          </p:val>
                                        </p:tav>
                                      </p:tavLst>
                                    </p:anim>
                                    <p:animEffect transition="in" filter="fade">
                                      <p:cBhvr>
                                        <p:cTn id="9" dur="4000"/>
                                        <p:tgtEl>
                                          <p:spTgt spid="4"/>
                                        </p:tgtEl>
                                      </p:cBhvr>
                                    </p:animEffect>
                                  </p:childTnLst>
                                </p:cTn>
                              </p:par>
                            </p:childTnLst>
                          </p:cTn>
                        </p:par>
                        <p:par>
                          <p:cTn id="10" fill="hold">
                            <p:stCondLst>
                              <p:cond delay="4000"/>
                            </p:stCondLst>
                            <p:childTnLst>
                              <p:par>
                                <p:cTn id="11" presetID="21"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par>
                                <p:cTn id="14" presetID="47"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250"/>
                                        <p:tgtEl>
                                          <p:spTgt spid="5"/>
                                        </p:tgtEl>
                                      </p:cBhvr>
                                    </p:animEffect>
                                    <p:anim calcmode="lin" valueType="num">
                                      <p:cBhvr>
                                        <p:cTn id="17" dur="2250" fill="hold"/>
                                        <p:tgtEl>
                                          <p:spTgt spid="5"/>
                                        </p:tgtEl>
                                        <p:attrNameLst>
                                          <p:attrName>ppt_x</p:attrName>
                                        </p:attrNameLst>
                                      </p:cBhvr>
                                      <p:tavLst>
                                        <p:tav tm="0">
                                          <p:val>
                                            <p:strVal val="#ppt_x"/>
                                          </p:val>
                                        </p:tav>
                                        <p:tav tm="100000">
                                          <p:val>
                                            <p:strVal val="#ppt_x"/>
                                          </p:val>
                                        </p:tav>
                                      </p:tavLst>
                                    </p:anim>
                                    <p:anim calcmode="lin" valueType="num">
                                      <p:cBhvr>
                                        <p:cTn id="18" dur="225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750"/>
                                        <p:tgtEl>
                                          <p:spTgt spid="3"/>
                                        </p:tgtEl>
                                      </p:cBhvr>
                                    </p:animEffect>
                                    <p:anim calcmode="lin" valueType="num">
                                      <p:cBhvr>
                                        <p:cTn id="22" dur="2750" fill="hold"/>
                                        <p:tgtEl>
                                          <p:spTgt spid="3"/>
                                        </p:tgtEl>
                                        <p:attrNameLst>
                                          <p:attrName>ppt_x</p:attrName>
                                        </p:attrNameLst>
                                      </p:cBhvr>
                                      <p:tavLst>
                                        <p:tav tm="0">
                                          <p:val>
                                            <p:strVal val="#ppt_x"/>
                                          </p:val>
                                        </p:tav>
                                        <p:tav tm="100000">
                                          <p:val>
                                            <p:strVal val="#ppt_x"/>
                                          </p:val>
                                        </p:tav>
                                      </p:tavLst>
                                    </p:anim>
                                    <p:anim calcmode="lin" valueType="num">
                                      <p:cBhvr>
                                        <p:cTn id="23" dur="2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3EB4A77-8EA0-EFAE-85EC-4E754B655F97}"/>
              </a:ext>
            </a:extLst>
          </p:cNvPr>
          <p:cNvSpPr>
            <a:spLocks noGrp="1"/>
          </p:cNvSpPr>
          <p:nvPr>
            <p:ph type="title"/>
          </p:nvPr>
        </p:nvSpPr>
        <p:spPr>
          <a:xfrm>
            <a:off x="838200" y="789195"/>
            <a:ext cx="10515600" cy="1317901"/>
          </a:xfrm>
        </p:spPr>
        <p:txBody>
          <a:bodyPr/>
          <a:lstStyle/>
          <a:p>
            <a:endParaRPr lang="it-IT"/>
          </a:p>
        </p:txBody>
      </p:sp>
      <p:pic>
        <p:nvPicPr>
          <p:cNvPr id="5" name="Segnaposto contenuto 4" descr="Immagine che contiene persona, pavimento, interni, figlio&#10;&#10;Descrizione generata automaticamente">
            <a:extLst>
              <a:ext uri="{FF2B5EF4-FFF2-40B4-BE49-F238E27FC236}">
                <a16:creationId xmlns:a16="http://schemas.microsoft.com/office/drawing/2014/main" xmlns="" id="{2F4ADF1E-2508-667D-2AB6-A147380FB90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0677" y="0"/>
            <a:ext cx="12531460" cy="7526215"/>
          </a:xfrm>
        </p:spPr>
      </p:pic>
    </p:spTree>
    <p:extLst>
      <p:ext uri="{BB962C8B-B14F-4D97-AF65-F5344CB8AC3E}">
        <p14:creationId xmlns:p14="http://schemas.microsoft.com/office/powerpoint/2010/main" val="3624923571"/>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0513132938">
            <a:extLst>
              <a:ext uri="{FF2B5EF4-FFF2-40B4-BE49-F238E27FC236}">
                <a16:creationId xmlns:a16="http://schemas.microsoft.com/office/drawing/2014/main" xmlns="" id="{E41E3B1F-7320-F01E-B2DF-378EE1707067}"/>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92765" y="0"/>
            <a:ext cx="12284765" cy="6858000"/>
          </a:xfrm>
          <a:prstGeom prst="rect">
            <a:avLst/>
          </a:prstGeom>
        </p:spPr>
      </p:pic>
    </p:spTree>
    <p:extLst>
      <p:ext uri="{BB962C8B-B14F-4D97-AF65-F5344CB8AC3E}">
        <p14:creationId xmlns:p14="http://schemas.microsoft.com/office/powerpoint/2010/main" val="3929663645"/>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persona, interni, parete, figlio&#10;&#10;Descrizione generata automaticamente">
            <a:extLst>
              <a:ext uri="{FF2B5EF4-FFF2-40B4-BE49-F238E27FC236}">
                <a16:creationId xmlns:a16="http://schemas.microsoft.com/office/drawing/2014/main" xmlns="" id="{438D3A2F-BA7A-2683-3C02-7B817A98E90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1094650647"/>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persona, interni, arancia&#10;&#10;Descrizione generata automaticamente">
            <a:extLst>
              <a:ext uri="{FF2B5EF4-FFF2-40B4-BE49-F238E27FC236}">
                <a16:creationId xmlns:a16="http://schemas.microsoft.com/office/drawing/2014/main" xmlns="" id="{1358BF41-DF18-485A-0970-E216830B33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4074874824"/>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0513132913">
            <a:extLst>
              <a:ext uri="{FF2B5EF4-FFF2-40B4-BE49-F238E27FC236}">
                <a16:creationId xmlns:a16="http://schemas.microsoft.com/office/drawing/2014/main" xmlns="" id="{F5EA39C4-D7D6-72FD-4E7E-1CB91B1A69FF}"/>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316524"/>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persona, interni, gruppo&#10;&#10;Descrizione generata automaticamente">
            <a:extLst>
              <a:ext uri="{FF2B5EF4-FFF2-40B4-BE49-F238E27FC236}">
                <a16:creationId xmlns:a16="http://schemas.microsoft.com/office/drawing/2014/main" xmlns="" id="{500DAF41-BF04-516E-AF3E-720A02CB11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258388159"/>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0512103645">
            <a:extLst>
              <a:ext uri="{FF2B5EF4-FFF2-40B4-BE49-F238E27FC236}">
                <a16:creationId xmlns:a16="http://schemas.microsoft.com/office/drawing/2014/main" xmlns="" id="{80D0D01E-8019-B531-A171-BB6899FE8195}"/>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6281530" y="0"/>
            <a:ext cx="5910470" cy="6858000"/>
          </a:xfrm>
          <a:prstGeom prst="rect">
            <a:avLst/>
          </a:prstGeom>
        </p:spPr>
      </p:pic>
      <p:pic>
        <p:nvPicPr>
          <p:cNvPr id="2" name="Immagine 1">
            <a:extLst>
              <a:ext uri="{FF2B5EF4-FFF2-40B4-BE49-F238E27FC236}">
                <a16:creationId xmlns:a16="http://schemas.microsoft.com/office/drawing/2014/main" xmlns="" id="{A29B6049-ED4A-342F-1210-48567D81E7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0480"/>
            <a:ext cx="6281530" cy="6797040"/>
          </a:xfrm>
          <a:prstGeom prst="rect">
            <a:avLst/>
          </a:prstGeom>
        </p:spPr>
      </p:pic>
    </p:spTree>
    <p:extLst>
      <p:ext uri="{BB962C8B-B14F-4D97-AF65-F5344CB8AC3E}">
        <p14:creationId xmlns:p14="http://schemas.microsoft.com/office/powerpoint/2010/main" val="876673091"/>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4000"/>
                                        <p:tgtEl>
                                          <p:spTgt spid="3"/>
                                        </p:tgtEl>
                                      </p:cBhvr>
                                    </p:animEffect>
                                  </p:childTnLst>
                                </p:cTn>
                              </p:par>
                              <p:par>
                                <p:cTn id="8" presetID="8"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4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persona, giallo&#10;&#10;Descrizione generata automaticamente">
            <a:extLst>
              <a:ext uri="{FF2B5EF4-FFF2-40B4-BE49-F238E27FC236}">
                <a16:creationId xmlns:a16="http://schemas.microsoft.com/office/drawing/2014/main" xmlns="" id="{B695FCC4-2CE8-433F-FA68-56C2EECBA3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6835" y="0"/>
            <a:ext cx="10972800" cy="6858000"/>
          </a:xfrm>
          <a:prstGeom prst="rect">
            <a:avLst/>
          </a:prstGeom>
        </p:spPr>
      </p:pic>
    </p:spTree>
    <p:extLst>
      <p:ext uri="{BB962C8B-B14F-4D97-AF65-F5344CB8AC3E}">
        <p14:creationId xmlns:p14="http://schemas.microsoft.com/office/powerpoint/2010/main" val="2182583527"/>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0513132553">
            <a:extLst>
              <a:ext uri="{FF2B5EF4-FFF2-40B4-BE49-F238E27FC236}">
                <a16:creationId xmlns:a16="http://schemas.microsoft.com/office/drawing/2014/main" xmlns="" id="{6954D16B-FED7-AD78-4AF5-703248DF0CA7}"/>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776991173"/>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20220513132507">
            <a:extLst>
              <a:ext uri="{FF2B5EF4-FFF2-40B4-BE49-F238E27FC236}">
                <a16:creationId xmlns:a16="http://schemas.microsoft.com/office/drawing/2014/main" xmlns="" id="{5B260B96-1AE3-59D5-34DD-FEEC581EE0DF}"/>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311270" cy="6858000"/>
          </a:xfrm>
          <a:prstGeom prst="rect">
            <a:avLst/>
          </a:prstGeom>
        </p:spPr>
      </p:pic>
    </p:spTree>
    <p:extLst>
      <p:ext uri="{BB962C8B-B14F-4D97-AF65-F5344CB8AC3E}">
        <p14:creationId xmlns:p14="http://schemas.microsoft.com/office/powerpoint/2010/main" val="672981651"/>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tavolo, giallo, arancia&#10;&#10;Descrizione generata automaticamente">
            <a:extLst>
              <a:ext uri="{FF2B5EF4-FFF2-40B4-BE49-F238E27FC236}">
                <a16:creationId xmlns:a16="http://schemas.microsoft.com/office/drawing/2014/main" xmlns="" id="{B7DE7F0D-E28B-EF17-9778-DEC72CBAFF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pic>
        <p:nvPicPr>
          <p:cNvPr id="2" name="Immagine 1">
            <a:extLst>
              <a:ext uri="{FF2B5EF4-FFF2-40B4-BE49-F238E27FC236}">
                <a16:creationId xmlns:a16="http://schemas.microsoft.com/office/drawing/2014/main" xmlns="" id="{04BC5349-A044-FEA4-70AE-F5F637B0AD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0"/>
            <a:ext cx="6096000" cy="6857999"/>
          </a:xfrm>
          <a:prstGeom prst="rect">
            <a:avLst/>
          </a:prstGeom>
        </p:spPr>
      </p:pic>
    </p:spTree>
    <p:extLst>
      <p:ext uri="{BB962C8B-B14F-4D97-AF65-F5344CB8AC3E}">
        <p14:creationId xmlns:p14="http://schemas.microsoft.com/office/powerpoint/2010/main" val="4153263178"/>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70">
                                          <p:stCondLst>
                                            <p:cond delay="0"/>
                                          </p:stCondLst>
                                        </p:cTn>
                                        <p:tgtEl>
                                          <p:spTgt spid="2"/>
                                        </p:tgtEl>
                                      </p:cBhvr>
                                    </p:animEffect>
                                    <p:anim calcmode="lin" valueType="num">
                                      <p:cBhvr>
                                        <p:cTn id="8" dur="2733"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2"/>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2"/>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2"/>
                                        </p:tgtEl>
                                        <p:attrNameLst>
                                          <p:attrName>ppt_y</p:attrName>
                                        </p:attrNameLst>
                                      </p:cBhvr>
                                      <p:tavLst>
                                        <p:tav tm="0" fmla="#ppt_y-sin(pi*$)/81">
                                          <p:val>
                                            <p:fltVal val="0"/>
                                          </p:val>
                                        </p:tav>
                                        <p:tav tm="100000">
                                          <p:val>
                                            <p:fltVal val="1"/>
                                          </p:val>
                                        </p:tav>
                                      </p:tavLst>
                                    </p:anim>
                                    <p:animScale>
                                      <p:cBhvr>
                                        <p:cTn id="13" dur="39">
                                          <p:stCondLst>
                                            <p:cond delay="975"/>
                                          </p:stCondLst>
                                        </p:cTn>
                                        <p:tgtEl>
                                          <p:spTgt spid="2"/>
                                        </p:tgtEl>
                                      </p:cBhvr>
                                      <p:to x="100000" y="60000"/>
                                    </p:animScale>
                                    <p:animScale>
                                      <p:cBhvr>
                                        <p:cTn id="14" dur="249" decel="50000">
                                          <p:stCondLst>
                                            <p:cond delay="1014"/>
                                          </p:stCondLst>
                                        </p:cTn>
                                        <p:tgtEl>
                                          <p:spTgt spid="2"/>
                                        </p:tgtEl>
                                      </p:cBhvr>
                                      <p:to x="100000" y="100000"/>
                                    </p:animScale>
                                    <p:animScale>
                                      <p:cBhvr>
                                        <p:cTn id="15" dur="39">
                                          <p:stCondLst>
                                            <p:cond delay="1968"/>
                                          </p:stCondLst>
                                        </p:cTn>
                                        <p:tgtEl>
                                          <p:spTgt spid="2"/>
                                        </p:tgtEl>
                                      </p:cBhvr>
                                      <p:to x="100000" y="80000"/>
                                    </p:animScale>
                                    <p:animScale>
                                      <p:cBhvr>
                                        <p:cTn id="16" dur="249" decel="50000">
                                          <p:stCondLst>
                                            <p:cond delay="2007"/>
                                          </p:stCondLst>
                                        </p:cTn>
                                        <p:tgtEl>
                                          <p:spTgt spid="2"/>
                                        </p:tgtEl>
                                      </p:cBhvr>
                                      <p:to x="100000" y="100000"/>
                                    </p:animScale>
                                    <p:animScale>
                                      <p:cBhvr>
                                        <p:cTn id="17" dur="39">
                                          <p:stCondLst>
                                            <p:cond delay="2463"/>
                                          </p:stCondLst>
                                        </p:cTn>
                                        <p:tgtEl>
                                          <p:spTgt spid="2"/>
                                        </p:tgtEl>
                                      </p:cBhvr>
                                      <p:to x="100000" y="90000"/>
                                    </p:animScale>
                                    <p:animScale>
                                      <p:cBhvr>
                                        <p:cTn id="18" dur="249" decel="50000">
                                          <p:stCondLst>
                                            <p:cond delay="2502"/>
                                          </p:stCondLst>
                                        </p:cTn>
                                        <p:tgtEl>
                                          <p:spTgt spid="2"/>
                                        </p:tgtEl>
                                      </p:cBhvr>
                                      <p:to x="100000" y="100000"/>
                                    </p:animScale>
                                    <p:animScale>
                                      <p:cBhvr>
                                        <p:cTn id="19" dur="39">
                                          <p:stCondLst>
                                            <p:cond delay="2712"/>
                                          </p:stCondLst>
                                        </p:cTn>
                                        <p:tgtEl>
                                          <p:spTgt spid="2"/>
                                        </p:tgtEl>
                                      </p:cBhvr>
                                      <p:to x="100000" y="95000"/>
                                    </p:animScale>
                                    <p:animScale>
                                      <p:cBhvr>
                                        <p:cTn id="20" dur="249" decel="50000">
                                          <p:stCondLst>
                                            <p:cond delay="2751"/>
                                          </p:stCondLst>
                                        </p:cTn>
                                        <p:tgtEl>
                                          <p:spTgt spid="2"/>
                                        </p:tgtEl>
                                      </p:cBhvr>
                                      <p:to x="100000" y="100000"/>
                                    </p:animScale>
                                  </p:childTnLst>
                                </p:cTn>
                              </p:par>
                              <p:par>
                                <p:cTn id="21" presetID="2" presetClass="entr" presetSubtype="3"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3500" fill="hold"/>
                                        <p:tgtEl>
                                          <p:spTgt spid="3"/>
                                        </p:tgtEl>
                                        <p:attrNameLst>
                                          <p:attrName>ppt_x</p:attrName>
                                        </p:attrNameLst>
                                      </p:cBhvr>
                                      <p:tavLst>
                                        <p:tav tm="0">
                                          <p:val>
                                            <p:strVal val="1+#ppt_w/2"/>
                                          </p:val>
                                        </p:tav>
                                        <p:tav tm="100000">
                                          <p:val>
                                            <p:strVal val="#ppt_x"/>
                                          </p:val>
                                        </p:tav>
                                      </p:tavLst>
                                    </p:anim>
                                    <p:anim calcmode="lin" valueType="num">
                                      <p:cBhvr additive="base">
                                        <p:cTn id="24" dur="3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BB6BA51-107E-95C9-5F99-2F8ACCDF38A1}"/>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xmlns="" id="{4CC085FF-1EA6-E068-4370-718592603C3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16200000">
            <a:off x="2737023" y="-3206582"/>
            <a:ext cx="6857999" cy="13271159"/>
          </a:xfrm>
        </p:spPr>
      </p:pic>
    </p:spTree>
    <p:extLst>
      <p:ext uri="{BB962C8B-B14F-4D97-AF65-F5344CB8AC3E}">
        <p14:creationId xmlns:p14="http://schemas.microsoft.com/office/powerpoint/2010/main" val="986783091"/>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2972742-BEED-856C-1D43-DF42094A2C72}"/>
              </a:ext>
            </a:extLst>
          </p:cNvPr>
          <p:cNvSpPr>
            <a:spLocks noGrp="1"/>
          </p:cNvSpPr>
          <p:nvPr>
            <p:ph type="title"/>
          </p:nvPr>
        </p:nvSpPr>
        <p:spPr/>
        <p:txBody>
          <a:bodyPr/>
          <a:lstStyle/>
          <a:p>
            <a:endParaRPr lang="it-IT"/>
          </a:p>
        </p:txBody>
      </p:sp>
      <p:pic>
        <p:nvPicPr>
          <p:cNvPr id="5" name="Segnaposto contenuto 4" descr="Immagine che contiene persona, parete, interni, persone&#10;&#10;Descrizione generata automaticamente">
            <a:extLst>
              <a:ext uri="{FF2B5EF4-FFF2-40B4-BE49-F238E27FC236}">
                <a16:creationId xmlns:a16="http://schemas.microsoft.com/office/drawing/2014/main" xmlns="" id="{7C03BA7D-B418-402B-656C-1289153A4A3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8200" y="0"/>
            <a:ext cx="10515599" cy="6858000"/>
          </a:xfrm>
        </p:spPr>
      </p:pic>
    </p:spTree>
    <p:extLst>
      <p:ext uri="{BB962C8B-B14F-4D97-AF65-F5344CB8AC3E}">
        <p14:creationId xmlns:p14="http://schemas.microsoft.com/office/powerpoint/2010/main" val="3943398543"/>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4" descr="Immagine che contiene testo, figlio, persona, interni&#10;&#10;Descrizione generata automaticamente">
            <a:extLst>
              <a:ext uri="{FF2B5EF4-FFF2-40B4-BE49-F238E27FC236}">
                <a16:creationId xmlns:a16="http://schemas.microsoft.com/office/drawing/2014/main" xmlns="" id="{18275877-87AD-CDC8-DD0F-B298192E86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438177"/>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0513132834">
            <a:extLst>
              <a:ext uri="{FF2B5EF4-FFF2-40B4-BE49-F238E27FC236}">
                <a16:creationId xmlns:a16="http://schemas.microsoft.com/office/drawing/2014/main" xmlns="" id="{262EAC1C-A525-D8E4-FBA2-D1EFD8BAAD05}"/>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94377977"/>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A0A39B6E-BE95-CBDC-90C7-DD61D8AFA135}"/>
              </a:ext>
            </a:extLst>
          </p:cNvPr>
          <p:cNvPicPr>
            <a:picLocks noChangeAspect="1"/>
          </p:cNvPicPr>
          <p:nvPr/>
        </p:nvPicPr>
        <p:blipFill>
          <a:blip r:embed="rId2"/>
          <a:stretch>
            <a:fillRect/>
          </a:stretch>
        </p:blipFill>
        <p:spPr>
          <a:xfrm>
            <a:off x="0" y="0"/>
            <a:ext cx="12191999" cy="6858000"/>
          </a:xfrm>
          <a:prstGeom prst="rect">
            <a:avLst/>
          </a:prstGeom>
        </p:spPr>
      </p:pic>
      <p:sp>
        <p:nvSpPr>
          <p:cNvPr id="2" name="Titolo 1">
            <a:extLst>
              <a:ext uri="{FF2B5EF4-FFF2-40B4-BE49-F238E27FC236}">
                <a16:creationId xmlns:a16="http://schemas.microsoft.com/office/drawing/2014/main" xmlns="" id="{3670642F-0088-B6E9-5EDC-23DB8D9AA4F1}"/>
              </a:ext>
            </a:extLst>
          </p:cNvPr>
          <p:cNvSpPr>
            <a:spLocks noGrp="1"/>
          </p:cNvSpPr>
          <p:nvPr>
            <p:ph type="title"/>
          </p:nvPr>
        </p:nvSpPr>
        <p:spPr/>
        <p:txBody>
          <a:bodyPr>
            <a:normAutofit fontScale="90000"/>
          </a:bodyPr>
          <a:lstStyle/>
          <a:p>
            <a:r>
              <a:rPr lang="it-IT" sz="4800" b="1" dirty="0">
                <a:solidFill>
                  <a:srgbClr val="FF0000"/>
                </a:solidFill>
              </a:rPr>
              <a:t>Rappresentiamo la storia con il disegno…</a:t>
            </a:r>
            <a:r>
              <a:rPr lang="it-IT" dirty="0"/>
              <a:t>…</a:t>
            </a:r>
          </a:p>
        </p:txBody>
      </p:sp>
    </p:spTree>
    <p:extLst>
      <p:ext uri="{BB962C8B-B14F-4D97-AF65-F5344CB8AC3E}">
        <p14:creationId xmlns:p14="http://schemas.microsoft.com/office/powerpoint/2010/main" val="3458474774"/>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Effect transition="in" filter="fade">
                                      <p:cBhvr>
                                        <p:cTn id="9" dur="3000"/>
                                        <p:tgtEl>
                                          <p:spTgt spid="2"/>
                                        </p:tgtEl>
                                      </p:cBhvr>
                                    </p:animEffect>
                                  </p:childTnLst>
                                </p:cTn>
                              </p:par>
                            </p:childTnLst>
                          </p:cTn>
                        </p:par>
                        <p:par>
                          <p:cTn id="10" fill="hold">
                            <p:stCondLst>
                              <p:cond delay="3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3000"/>
                                        <p:tgtEl>
                                          <p:spTgt spid="3"/>
                                        </p:tgtEl>
                                      </p:cBhvr>
                                    </p:animEffect>
                                    <p:anim calcmode="lin" valueType="num">
                                      <p:cBhvr>
                                        <p:cTn id="14" dur="3000" fill="hold"/>
                                        <p:tgtEl>
                                          <p:spTgt spid="3"/>
                                        </p:tgtEl>
                                        <p:attrNameLst>
                                          <p:attrName>ppt_x</p:attrName>
                                        </p:attrNameLst>
                                      </p:cBhvr>
                                      <p:tavLst>
                                        <p:tav tm="0">
                                          <p:val>
                                            <p:strVal val="#ppt_x"/>
                                          </p:val>
                                        </p:tav>
                                        <p:tav tm="100000">
                                          <p:val>
                                            <p:strVal val="#ppt_x"/>
                                          </p:val>
                                        </p:tav>
                                      </p:tavLst>
                                    </p:anim>
                                    <p:anim calcmode="lin" valueType="num">
                                      <p:cBhvr>
                                        <p:cTn id="15"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A44BF3F3-1037-FBF6-B597-D0829C633409}"/>
              </a:ext>
            </a:extLst>
          </p:cNvPr>
          <p:cNvPicPr>
            <a:picLocks noChangeAspect="1"/>
          </p:cNvPicPr>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65870359"/>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2B071BD2-29BD-F7F0-4F95-F1342D05DE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3958812"/>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4" descr="Immagine che contiene testo, persona&#10;&#10;Descrizione generata automaticamente">
            <a:extLst>
              <a:ext uri="{FF2B5EF4-FFF2-40B4-BE49-F238E27FC236}">
                <a16:creationId xmlns:a16="http://schemas.microsoft.com/office/drawing/2014/main" xmlns="" id="{96EC8E61-6CFA-E219-6838-D5898C83BD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701002588"/>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persona, interni, pavimento, figlio&#10;&#10;Descrizione generata automaticamente">
            <a:extLst>
              <a:ext uri="{FF2B5EF4-FFF2-40B4-BE49-F238E27FC236}">
                <a16:creationId xmlns:a16="http://schemas.microsoft.com/office/drawing/2014/main" xmlns="" id="{9184D0AC-6427-5DEE-E718-D48851AC081D}"/>
              </a:ext>
            </a:extLst>
          </p:cNvPr>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0" y="0"/>
            <a:ext cx="12192000" cy="6858000"/>
          </a:xfrm>
        </p:spPr>
      </p:pic>
      <p:sp>
        <p:nvSpPr>
          <p:cNvPr id="9" name="Titolo 8">
            <a:extLst>
              <a:ext uri="{FF2B5EF4-FFF2-40B4-BE49-F238E27FC236}">
                <a16:creationId xmlns:a16="http://schemas.microsoft.com/office/drawing/2014/main" xmlns="" id="{FC04A6D5-2BE1-EA85-5D54-30CD1C730219}"/>
              </a:ext>
            </a:extLst>
          </p:cNvPr>
          <p:cNvSpPr>
            <a:spLocks noGrp="1"/>
          </p:cNvSpPr>
          <p:nvPr>
            <p:ph type="title" idx="4294967295"/>
          </p:nvPr>
        </p:nvSpPr>
        <p:spPr>
          <a:xfrm>
            <a:off x="4114800" y="365125"/>
            <a:ext cx="8077200" cy="1325563"/>
          </a:xfrm>
        </p:spPr>
        <p:txBody>
          <a:bodyPr>
            <a:normAutofit fontScale="90000"/>
          </a:bodyPr>
          <a:lstStyle/>
          <a:p>
            <a:r>
              <a:rPr lang="it-IT" sz="4800" b="1" dirty="0">
                <a:solidFill>
                  <a:srgbClr val="FF0000"/>
                </a:solidFill>
              </a:rPr>
              <a:t>Drammatizziamo il racconto</a:t>
            </a:r>
            <a:br>
              <a:rPr lang="it-IT" sz="4800" b="1" dirty="0">
                <a:solidFill>
                  <a:srgbClr val="FF0000"/>
                </a:solidFill>
              </a:rPr>
            </a:br>
            <a:r>
              <a:rPr lang="it-IT" sz="4800" b="1" dirty="0">
                <a:solidFill>
                  <a:srgbClr val="FF0000"/>
                </a:solidFill>
              </a:rPr>
              <a:t>delle tre farfalle…</a:t>
            </a:r>
          </a:p>
        </p:txBody>
      </p:sp>
    </p:spTree>
    <p:extLst>
      <p:ext uri="{BB962C8B-B14F-4D97-AF65-F5344CB8AC3E}">
        <p14:creationId xmlns:p14="http://schemas.microsoft.com/office/powerpoint/2010/main" val="1604175301"/>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3000" fill="hold"/>
                                        <p:tgtEl>
                                          <p:spTgt spid="9"/>
                                        </p:tgtEl>
                                        <p:attrNameLst>
                                          <p:attrName>ppt_w</p:attrName>
                                        </p:attrNameLst>
                                      </p:cBhvr>
                                      <p:tavLst>
                                        <p:tav tm="0">
                                          <p:val>
                                            <p:fltVal val="0"/>
                                          </p:val>
                                        </p:tav>
                                        <p:tav tm="100000">
                                          <p:val>
                                            <p:strVal val="#ppt_w"/>
                                          </p:val>
                                        </p:tav>
                                      </p:tavLst>
                                    </p:anim>
                                    <p:anim calcmode="lin" valueType="num">
                                      <p:cBhvr>
                                        <p:cTn id="8" dur="3000" fill="hold"/>
                                        <p:tgtEl>
                                          <p:spTgt spid="9"/>
                                        </p:tgtEl>
                                        <p:attrNameLst>
                                          <p:attrName>ppt_h</p:attrName>
                                        </p:attrNameLst>
                                      </p:cBhvr>
                                      <p:tavLst>
                                        <p:tav tm="0">
                                          <p:val>
                                            <p:fltVal val="0"/>
                                          </p:val>
                                        </p:tav>
                                        <p:tav tm="100000">
                                          <p:val>
                                            <p:strVal val="#ppt_h"/>
                                          </p:val>
                                        </p:tav>
                                      </p:tavLst>
                                    </p:anim>
                                    <p:animEffect transition="in" filter="fade">
                                      <p:cBhvr>
                                        <p:cTn id="9" dur="3000"/>
                                        <p:tgtEl>
                                          <p:spTgt spid="9"/>
                                        </p:tgtEl>
                                      </p:cBhvr>
                                    </p:animEffect>
                                  </p:childTnLst>
                                </p:cTn>
                              </p:par>
                            </p:childTnLst>
                          </p:cTn>
                        </p:par>
                        <p:par>
                          <p:cTn id="10" fill="hold">
                            <p:stCondLst>
                              <p:cond delay="30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3000"/>
                                        <p:tgtEl>
                                          <p:spTgt spid="5"/>
                                        </p:tgtEl>
                                      </p:cBhvr>
                                    </p:animEffect>
                                    <p:anim calcmode="lin" valueType="num">
                                      <p:cBhvr>
                                        <p:cTn id="14" dur="3000" fill="hold"/>
                                        <p:tgtEl>
                                          <p:spTgt spid="5"/>
                                        </p:tgtEl>
                                        <p:attrNameLst>
                                          <p:attrName>ppt_w</p:attrName>
                                        </p:attrNameLst>
                                      </p:cBhvr>
                                      <p:tavLst>
                                        <p:tav tm="0" fmla="#ppt_w*sin(2.5*pi*$)">
                                          <p:val>
                                            <p:fltVal val="0"/>
                                          </p:val>
                                        </p:tav>
                                        <p:tav tm="100000">
                                          <p:val>
                                            <p:fltVal val="1"/>
                                          </p:val>
                                        </p:tav>
                                      </p:tavLst>
                                    </p:anim>
                                    <p:anim calcmode="lin" valueType="num">
                                      <p:cBhvr>
                                        <p:cTn id="15" dur="3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124F274-C030-9AA0-069A-8E20F7166E16}"/>
              </a:ext>
            </a:extLst>
          </p:cNvPr>
          <p:cNvSpPr>
            <a:spLocks noGrp="1"/>
          </p:cNvSpPr>
          <p:nvPr>
            <p:ph type="title"/>
          </p:nvPr>
        </p:nvSpPr>
        <p:spPr/>
        <p:txBody>
          <a:bodyPr/>
          <a:lstStyle/>
          <a:p>
            <a:endParaRPr lang="it-IT"/>
          </a:p>
        </p:txBody>
      </p:sp>
      <p:pic>
        <p:nvPicPr>
          <p:cNvPr id="5" name="Segnaposto contenuto 4" descr="Immagine che contiene pavimento, interni, persona, ragazza&#10;&#10;Descrizione generata automaticamente">
            <a:extLst>
              <a:ext uri="{FF2B5EF4-FFF2-40B4-BE49-F238E27FC236}">
                <a16:creationId xmlns:a16="http://schemas.microsoft.com/office/drawing/2014/main" xmlns="" id="{72441D31-0CFC-30C6-E75F-FD67D317FA8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4984" y="0"/>
            <a:ext cx="5656287" cy="6858000"/>
          </a:xfrm>
        </p:spPr>
      </p:pic>
      <p:pic>
        <p:nvPicPr>
          <p:cNvPr id="3" name="Immagine 2">
            <a:extLst>
              <a:ext uri="{FF2B5EF4-FFF2-40B4-BE49-F238E27FC236}">
                <a16:creationId xmlns:a16="http://schemas.microsoft.com/office/drawing/2014/main" xmlns="" id="{B8C2A772-78C4-7EA0-35A9-554B6CE40F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81272" y="0"/>
            <a:ext cx="6510728" cy="6857999"/>
          </a:xfrm>
          <a:prstGeom prst="rect">
            <a:avLst/>
          </a:prstGeom>
        </p:spPr>
      </p:pic>
    </p:spTree>
    <p:extLst>
      <p:ext uri="{BB962C8B-B14F-4D97-AF65-F5344CB8AC3E}">
        <p14:creationId xmlns:p14="http://schemas.microsoft.com/office/powerpoint/2010/main" val="2969797639"/>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870">
                                          <p:stCondLst>
                                            <p:cond delay="0"/>
                                          </p:stCondLst>
                                        </p:cTn>
                                        <p:tgtEl>
                                          <p:spTgt spid="3"/>
                                        </p:tgtEl>
                                      </p:cBhvr>
                                    </p:animEffect>
                                    <p:anim calcmode="lin" valueType="num">
                                      <p:cBhvr>
                                        <p:cTn id="8" dur="2733"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3"/>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3"/>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3"/>
                                        </p:tgtEl>
                                        <p:attrNameLst>
                                          <p:attrName>ppt_y</p:attrName>
                                        </p:attrNameLst>
                                      </p:cBhvr>
                                      <p:tavLst>
                                        <p:tav tm="0" fmla="#ppt_y-sin(pi*$)/81">
                                          <p:val>
                                            <p:fltVal val="0"/>
                                          </p:val>
                                        </p:tav>
                                        <p:tav tm="100000">
                                          <p:val>
                                            <p:fltVal val="1"/>
                                          </p:val>
                                        </p:tav>
                                      </p:tavLst>
                                    </p:anim>
                                    <p:animScale>
                                      <p:cBhvr>
                                        <p:cTn id="13" dur="39">
                                          <p:stCondLst>
                                            <p:cond delay="975"/>
                                          </p:stCondLst>
                                        </p:cTn>
                                        <p:tgtEl>
                                          <p:spTgt spid="3"/>
                                        </p:tgtEl>
                                      </p:cBhvr>
                                      <p:to x="100000" y="60000"/>
                                    </p:animScale>
                                    <p:animScale>
                                      <p:cBhvr>
                                        <p:cTn id="14" dur="249" decel="50000">
                                          <p:stCondLst>
                                            <p:cond delay="1014"/>
                                          </p:stCondLst>
                                        </p:cTn>
                                        <p:tgtEl>
                                          <p:spTgt spid="3"/>
                                        </p:tgtEl>
                                      </p:cBhvr>
                                      <p:to x="100000" y="100000"/>
                                    </p:animScale>
                                    <p:animScale>
                                      <p:cBhvr>
                                        <p:cTn id="15" dur="39">
                                          <p:stCondLst>
                                            <p:cond delay="1968"/>
                                          </p:stCondLst>
                                        </p:cTn>
                                        <p:tgtEl>
                                          <p:spTgt spid="3"/>
                                        </p:tgtEl>
                                      </p:cBhvr>
                                      <p:to x="100000" y="80000"/>
                                    </p:animScale>
                                    <p:animScale>
                                      <p:cBhvr>
                                        <p:cTn id="16" dur="249" decel="50000">
                                          <p:stCondLst>
                                            <p:cond delay="2007"/>
                                          </p:stCondLst>
                                        </p:cTn>
                                        <p:tgtEl>
                                          <p:spTgt spid="3"/>
                                        </p:tgtEl>
                                      </p:cBhvr>
                                      <p:to x="100000" y="100000"/>
                                    </p:animScale>
                                    <p:animScale>
                                      <p:cBhvr>
                                        <p:cTn id="17" dur="39">
                                          <p:stCondLst>
                                            <p:cond delay="2463"/>
                                          </p:stCondLst>
                                        </p:cTn>
                                        <p:tgtEl>
                                          <p:spTgt spid="3"/>
                                        </p:tgtEl>
                                      </p:cBhvr>
                                      <p:to x="100000" y="90000"/>
                                    </p:animScale>
                                    <p:animScale>
                                      <p:cBhvr>
                                        <p:cTn id="18" dur="249" decel="50000">
                                          <p:stCondLst>
                                            <p:cond delay="2502"/>
                                          </p:stCondLst>
                                        </p:cTn>
                                        <p:tgtEl>
                                          <p:spTgt spid="3"/>
                                        </p:tgtEl>
                                      </p:cBhvr>
                                      <p:to x="100000" y="100000"/>
                                    </p:animScale>
                                    <p:animScale>
                                      <p:cBhvr>
                                        <p:cTn id="19" dur="39">
                                          <p:stCondLst>
                                            <p:cond delay="2712"/>
                                          </p:stCondLst>
                                        </p:cTn>
                                        <p:tgtEl>
                                          <p:spTgt spid="3"/>
                                        </p:tgtEl>
                                      </p:cBhvr>
                                      <p:to x="100000" y="95000"/>
                                    </p:animScale>
                                    <p:animScale>
                                      <p:cBhvr>
                                        <p:cTn id="20" dur="249" decel="50000">
                                          <p:stCondLst>
                                            <p:cond delay="2751"/>
                                          </p:stCondLst>
                                        </p:cTn>
                                        <p:tgtEl>
                                          <p:spTgt spid="3"/>
                                        </p:tgtEl>
                                      </p:cBhvr>
                                      <p:to x="100000" y="100000"/>
                                    </p:animScale>
                                  </p:childTnLst>
                                </p:cTn>
                              </p:par>
                            </p:childTnLst>
                          </p:cTn>
                        </p:par>
                        <p:par>
                          <p:cTn id="21" fill="hold">
                            <p:stCondLst>
                              <p:cond delay="3000"/>
                            </p:stCondLst>
                            <p:childTnLst>
                              <p:par>
                                <p:cTn id="22" presetID="53" presetClass="entr" presetSubtype="16"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3000" fill="hold"/>
                                        <p:tgtEl>
                                          <p:spTgt spid="5"/>
                                        </p:tgtEl>
                                        <p:attrNameLst>
                                          <p:attrName>ppt_w</p:attrName>
                                        </p:attrNameLst>
                                      </p:cBhvr>
                                      <p:tavLst>
                                        <p:tav tm="0">
                                          <p:val>
                                            <p:fltVal val="0"/>
                                          </p:val>
                                        </p:tav>
                                        <p:tav tm="100000">
                                          <p:val>
                                            <p:strVal val="#ppt_w"/>
                                          </p:val>
                                        </p:tav>
                                      </p:tavLst>
                                    </p:anim>
                                    <p:anim calcmode="lin" valueType="num">
                                      <p:cBhvr>
                                        <p:cTn id="25" dur="3000" fill="hold"/>
                                        <p:tgtEl>
                                          <p:spTgt spid="5"/>
                                        </p:tgtEl>
                                        <p:attrNameLst>
                                          <p:attrName>ppt_h</p:attrName>
                                        </p:attrNameLst>
                                      </p:cBhvr>
                                      <p:tavLst>
                                        <p:tav tm="0">
                                          <p:val>
                                            <p:fltVal val="0"/>
                                          </p:val>
                                        </p:tav>
                                        <p:tav tm="100000">
                                          <p:val>
                                            <p:strVal val="#ppt_h"/>
                                          </p:val>
                                        </p:tav>
                                      </p:tavLst>
                                    </p:anim>
                                    <p:animEffect transition="in" filter="fade">
                                      <p:cBhvr>
                                        <p:cTn id="26"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xmlns="" id="{5B2C76AF-4AF3-5FFE-948E-29318C66332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0" y="-6743"/>
            <a:ext cx="6096000" cy="3102368"/>
          </a:xfrm>
          <a:prstGeom prst="rect">
            <a:avLst/>
          </a:prstGeom>
        </p:spPr>
      </p:pic>
      <p:pic>
        <p:nvPicPr>
          <p:cNvPr id="6" name="Immagine 5">
            <a:extLst>
              <a:ext uri="{FF2B5EF4-FFF2-40B4-BE49-F238E27FC236}">
                <a16:creationId xmlns:a16="http://schemas.microsoft.com/office/drawing/2014/main" xmlns="" id="{AACB5CFD-BCCF-B6EA-A5F9-61BA0305DD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4" b="-4"/>
          <a:stretch/>
        </p:blipFill>
        <p:spPr>
          <a:xfrm>
            <a:off x="6011863" y="3062045"/>
            <a:ext cx="6258832" cy="4129900"/>
          </a:xfrm>
          <a:prstGeom prst="rect">
            <a:avLst/>
          </a:prstGeom>
        </p:spPr>
      </p:pic>
      <p:pic>
        <p:nvPicPr>
          <p:cNvPr id="8" name="Immagine 7">
            <a:extLst>
              <a:ext uri="{FF2B5EF4-FFF2-40B4-BE49-F238E27FC236}">
                <a16:creationId xmlns:a16="http://schemas.microsoft.com/office/drawing/2014/main" xmlns="" id="{99604CF0-79FB-74A9-C71A-557730792E7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51210" y="-6743"/>
            <a:ext cx="6180137" cy="3102368"/>
          </a:xfrm>
          <a:prstGeom prst="rect">
            <a:avLst/>
          </a:prstGeom>
        </p:spPr>
      </p:pic>
      <p:pic>
        <p:nvPicPr>
          <p:cNvPr id="10" name="Segnaposto contenuto 4" descr="Immagine che contiene erba, persona, figlio, piccolo&#10;&#10;Descrizione generata automaticamente">
            <a:extLst>
              <a:ext uri="{FF2B5EF4-FFF2-40B4-BE49-F238E27FC236}">
                <a16:creationId xmlns:a16="http://schemas.microsoft.com/office/drawing/2014/main" xmlns="" id="{F55C3FCE-58D7-A462-2882-B154B3C59F6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3062045"/>
            <a:ext cx="6011862" cy="4065007"/>
          </a:xfrm>
          <a:prstGeom prst="rect">
            <a:avLst/>
          </a:prstGeom>
        </p:spPr>
      </p:pic>
      <p:sp>
        <p:nvSpPr>
          <p:cNvPr id="2" name="Titolo 1">
            <a:extLst>
              <a:ext uri="{FF2B5EF4-FFF2-40B4-BE49-F238E27FC236}">
                <a16:creationId xmlns:a16="http://schemas.microsoft.com/office/drawing/2014/main" xmlns="" id="{3D34A91C-170C-99F3-A52F-7032F1EEC9DC}"/>
              </a:ext>
            </a:extLst>
          </p:cNvPr>
          <p:cNvSpPr>
            <a:spLocks noGrp="1"/>
          </p:cNvSpPr>
          <p:nvPr>
            <p:ph type="title"/>
          </p:nvPr>
        </p:nvSpPr>
        <p:spPr>
          <a:xfrm>
            <a:off x="677334" y="609599"/>
            <a:ext cx="9303574" cy="4752815"/>
          </a:xfrm>
        </p:spPr>
        <p:txBody>
          <a:bodyPr>
            <a:noAutofit/>
          </a:bodyPr>
          <a:lstStyle/>
          <a:p>
            <a:r>
              <a:rPr lang="it-IT" sz="4800" b="1" dirty="0">
                <a:solidFill>
                  <a:srgbClr val="FF0000"/>
                </a:solidFill>
              </a:rPr>
              <a:t>Noi siamo tutti grandi amici,  giochiamo insieme,</a:t>
            </a:r>
            <a:br>
              <a:rPr lang="it-IT" sz="4800" b="1" dirty="0">
                <a:solidFill>
                  <a:srgbClr val="FF0000"/>
                </a:solidFill>
              </a:rPr>
            </a:br>
            <a:r>
              <a:rPr lang="it-IT" sz="4800" b="1" dirty="0">
                <a:solidFill>
                  <a:srgbClr val="FF0000"/>
                </a:solidFill>
              </a:rPr>
              <a:t> ci aiutiamo, ci vogliamo bene, perché!!!  </a:t>
            </a:r>
            <a:br>
              <a:rPr lang="it-IT" sz="4800" b="1" dirty="0">
                <a:solidFill>
                  <a:srgbClr val="FF0000"/>
                </a:solidFill>
              </a:rPr>
            </a:br>
            <a:r>
              <a:rPr lang="it-IT" sz="4800" b="1" dirty="0">
                <a:solidFill>
                  <a:srgbClr val="FF0000"/>
                </a:solidFill>
              </a:rPr>
              <a:t>L’amicizia è un dono vero…</a:t>
            </a:r>
            <a:br>
              <a:rPr lang="it-IT" sz="4800" b="1" dirty="0">
                <a:solidFill>
                  <a:srgbClr val="FF0000"/>
                </a:solidFill>
              </a:rPr>
            </a:br>
            <a:r>
              <a:rPr lang="it-IT" sz="4800" b="1" dirty="0">
                <a:solidFill>
                  <a:srgbClr val="FF0000"/>
                </a:solidFill>
              </a:rPr>
              <a:t> è la strada che porta a te…</a:t>
            </a:r>
            <a:endParaRPr lang="it-IT" sz="4800" dirty="0"/>
          </a:p>
        </p:txBody>
      </p:sp>
    </p:spTree>
    <p:extLst>
      <p:ext uri="{BB962C8B-B14F-4D97-AF65-F5344CB8AC3E}">
        <p14:creationId xmlns:p14="http://schemas.microsoft.com/office/powerpoint/2010/main" val="1399879465"/>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6000" fill="hold"/>
                                        <p:tgtEl>
                                          <p:spTgt spid="2"/>
                                        </p:tgtEl>
                                        <p:attrNameLst>
                                          <p:attrName>ppt_w</p:attrName>
                                        </p:attrNameLst>
                                      </p:cBhvr>
                                      <p:tavLst>
                                        <p:tav tm="0">
                                          <p:val>
                                            <p:fltVal val="0"/>
                                          </p:val>
                                        </p:tav>
                                        <p:tav tm="100000">
                                          <p:val>
                                            <p:strVal val="#ppt_w"/>
                                          </p:val>
                                        </p:tav>
                                      </p:tavLst>
                                    </p:anim>
                                    <p:anim calcmode="lin" valueType="num">
                                      <p:cBhvr>
                                        <p:cTn id="8" dur="6000" fill="hold"/>
                                        <p:tgtEl>
                                          <p:spTgt spid="2"/>
                                        </p:tgtEl>
                                        <p:attrNameLst>
                                          <p:attrName>ppt_h</p:attrName>
                                        </p:attrNameLst>
                                      </p:cBhvr>
                                      <p:tavLst>
                                        <p:tav tm="0">
                                          <p:val>
                                            <p:fltVal val="0"/>
                                          </p:val>
                                        </p:tav>
                                        <p:tav tm="100000">
                                          <p:val>
                                            <p:strVal val="#ppt_h"/>
                                          </p:val>
                                        </p:tav>
                                      </p:tavLst>
                                    </p:anim>
                                    <p:animEffect transition="in" filter="fade">
                                      <p:cBhvr>
                                        <p:cTn id="9" dur="6000"/>
                                        <p:tgtEl>
                                          <p:spTgt spid="2"/>
                                        </p:tgtEl>
                                      </p:cBhvr>
                                    </p:animEffect>
                                  </p:childTnLst>
                                </p:cTn>
                              </p:par>
                            </p:childTnLst>
                          </p:cTn>
                        </p:par>
                        <p:par>
                          <p:cTn id="10" fill="hold">
                            <p:stCondLst>
                              <p:cond delay="6000"/>
                            </p:stCondLst>
                            <p:childTnLst>
                              <p:par>
                                <p:cTn id="11" presetID="2" presetClass="entr" presetSubtype="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0" fill="hold"/>
                                        <p:tgtEl>
                                          <p:spTgt spid="8"/>
                                        </p:tgtEl>
                                        <p:attrNameLst>
                                          <p:attrName>ppt_x</p:attrName>
                                        </p:attrNameLst>
                                      </p:cBhvr>
                                      <p:tavLst>
                                        <p:tav tm="0">
                                          <p:val>
                                            <p:strVal val="0-#ppt_w/2"/>
                                          </p:val>
                                        </p:tav>
                                        <p:tav tm="100000">
                                          <p:val>
                                            <p:strVal val="#ppt_x"/>
                                          </p:val>
                                        </p:tav>
                                      </p:tavLst>
                                    </p:anim>
                                    <p:anim calcmode="lin" valueType="num">
                                      <p:cBhvr additive="base">
                                        <p:cTn id="18" dur="20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2000" fill="hold"/>
                                        <p:tgtEl>
                                          <p:spTgt spid="10"/>
                                        </p:tgtEl>
                                        <p:attrNameLst>
                                          <p:attrName>ppt_x</p:attrName>
                                        </p:attrNameLst>
                                      </p:cBhvr>
                                      <p:tavLst>
                                        <p:tav tm="0">
                                          <p:val>
                                            <p:strVal val="1+#ppt_w/2"/>
                                          </p:val>
                                        </p:tav>
                                        <p:tav tm="100000">
                                          <p:val>
                                            <p:strVal val="#ppt_x"/>
                                          </p:val>
                                        </p:tav>
                                      </p:tavLst>
                                    </p:anim>
                                    <p:anim calcmode="lin" valueType="num">
                                      <p:cBhvr additive="base">
                                        <p:cTn id="22" dur="2000" fill="hold"/>
                                        <p:tgtEl>
                                          <p:spTgt spid="10"/>
                                        </p:tgtEl>
                                        <p:attrNameLst>
                                          <p:attrName>ppt_y</p:attrName>
                                        </p:attrNameLst>
                                      </p:cBhvr>
                                      <p:tavLst>
                                        <p:tav tm="0">
                                          <p:val>
                                            <p:strVal val="0-#ppt_h/2"/>
                                          </p:val>
                                        </p:tav>
                                        <p:tav tm="100000">
                                          <p:val>
                                            <p:strVal val="#ppt_y"/>
                                          </p:val>
                                        </p:tav>
                                      </p:tavLst>
                                    </p:anim>
                                  </p:childTnLst>
                                </p:cTn>
                              </p:par>
                              <p:par>
                                <p:cTn id="23" presetID="2" presetClass="entr" presetSubtype="9"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2000" fill="hold"/>
                                        <p:tgtEl>
                                          <p:spTgt spid="6"/>
                                        </p:tgtEl>
                                        <p:attrNameLst>
                                          <p:attrName>ppt_x</p:attrName>
                                        </p:attrNameLst>
                                      </p:cBhvr>
                                      <p:tavLst>
                                        <p:tav tm="0">
                                          <p:val>
                                            <p:strVal val="0-#ppt_w/2"/>
                                          </p:val>
                                        </p:tav>
                                        <p:tav tm="100000">
                                          <p:val>
                                            <p:strVal val="#ppt_x"/>
                                          </p:val>
                                        </p:tav>
                                      </p:tavLst>
                                    </p:anim>
                                    <p:anim calcmode="lin" valueType="num">
                                      <p:cBhvr additive="base">
                                        <p:cTn id="26" dur="2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4" name="VID20220202142508">
            <a:hlinkClick r:id="" action="ppaction://media"/>
            <a:extLst>
              <a:ext uri="{FF2B5EF4-FFF2-40B4-BE49-F238E27FC236}">
                <a16:creationId xmlns:a16="http://schemas.microsoft.com/office/drawing/2014/main" xmlns="" id="{9C396AA0-D049-F9B2-90BF-B0C4AF4C3751}"/>
              </a:ext>
            </a:extLst>
          </p:cNvPr>
          <p:cNvPicPr>
            <a:picLocks noGrp="1" noChangeAspect="1"/>
          </p:cNvPicPr>
          <p:nvPr>
            <p:ph idx="4294967295"/>
            <a:videoFile r:link="rId1"/>
            <p:extLst>
              <p:ext uri="{DAA4B4D4-6D71-4841-9C94-3DE7FCFB9230}">
                <p14:media xmlns:p14="http://schemas.microsoft.com/office/powerpoint/2010/main" r:embed="rId2">
                  <p14:trim end="785.8203"/>
                </p14:media>
              </p:ext>
            </p:extLst>
          </p:nvPr>
        </p:nvPicPr>
        <p:blipFill>
          <a:blip r:embed="rId4"/>
          <a:stretch>
            <a:fillRect/>
          </a:stretch>
        </p:blipFill>
        <p:spPr>
          <a:xfrm>
            <a:off x="44016" y="15498"/>
            <a:ext cx="12103968" cy="6810325"/>
          </a:xfrm>
          <a:prstGeom prst="rect">
            <a:avLst/>
          </a:prstGeom>
        </p:spPr>
      </p:pic>
    </p:spTree>
    <p:extLst>
      <p:ext uri="{BB962C8B-B14F-4D97-AF65-F5344CB8AC3E}">
        <p14:creationId xmlns:p14="http://schemas.microsoft.com/office/powerpoint/2010/main" val="3915286289"/>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5D7F93A2-48E2-1B2A-96F2-9C5E5DCDBC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olo 4">
            <a:extLst>
              <a:ext uri="{FF2B5EF4-FFF2-40B4-BE49-F238E27FC236}">
                <a16:creationId xmlns:a16="http://schemas.microsoft.com/office/drawing/2014/main" xmlns="" id="{CC777378-A8C8-FEAE-E63C-10E9CDDA956B}"/>
              </a:ext>
            </a:extLst>
          </p:cNvPr>
          <p:cNvSpPr>
            <a:spLocks noGrp="1"/>
          </p:cNvSpPr>
          <p:nvPr>
            <p:ph type="title"/>
          </p:nvPr>
        </p:nvSpPr>
        <p:spPr>
          <a:xfrm>
            <a:off x="4532243" y="2199861"/>
            <a:ext cx="6821556" cy="1404730"/>
          </a:xfrm>
        </p:spPr>
        <p:txBody>
          <a:bodyPr>
            <a:normAutofit/>
          </a:bodyPr>
          <a:lstStyle/>
          <a:p>
            <a:r>
              <a:rPr lang="it-IT" sz="4800" b="1" dirty="0">
                <a:solidFill>
                  <a:srgbClr val="FF0000"/>
                </a:solidFill>
              </a:rPr>
              <a:t>E’ l’arcobaleno.</a:t>
            </a:r>
          </a:p>
        </p:txBody>
      </p:sp>
    </p:spTree>
    <p:extLst>
      <p:ext uri="{BB962C8B-B14F-4D97-AF65-F5344CB8AC3E}">
        <p14:creationId xmlns:p14="http://schemas.microsoft.com/office/powerpoint/2010/main" val="2434119454"/>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250" fill="hold"/>
                                        <p:tgtEl>
                                          <p:spTgt spid="5"/>
                                        </p:tgtEl>
                                        <p:attrNameLst>
                                          <p:attrName>ppt_w</p:attrName>
                                        </p:attrNameLst>
                                      </p:cBhvr>
                                      <p:tavLst>
                                        <p:tav tm="0">
                                          <p:val>
                                            <p:fltVal val="0"/>
                                          </p:val>
                                        </p:tav>
                                        <p:tav tm="100000">
                                          <p:val>
                                            <p:strVal val="#ppt_w"/>
                                          </p:val>
                                        </p:tav>
                                      </p:tavLst>
                                    </p:anim>
                                    <p:anim calcmode="lin" valueType="num">
                                      <p:cBhvr>
                                        <p:cTn id="8" dur="2250" fill="hold"/>
                                        <p:tgtEl>
                                          <p:spTgt spid="5"/>
                                        </p:tgtEl>
                                        <p:attrNameLst>
                                          <p:attrName>ppt_h</p:attrName>
                                        </p:attrNameLst>
                                      </p:cBhvr>
                                      <p:tavLst>
                                        <p:tav tm="0">
                                          <p:val>
                                            <p:fltVal val="0"/>
                                          </p:val>
                                        </p:tav>
                                        <p:tav tm="100000">
                                          <p:val>
                                            <p:strVal val="#ppt_h"/>
                                          </p:val>
                                        </p:tav>
                                      </p:tavLst>
                                    </p:anim>
                                    <p:animEffect transition="in" filter="fade">
                                      <p:cBhvr>
                                        <p:cTn id="9" dur="2250"/>
                                        <p:tgtEl>
                                          <p:spTgt spid="5"/>
                                        </p:tgtEl>
                                      </p:cBhvr>
                                    </p:animEffect>
                                  </p:childTnLst>
                                </p:cTn>
                              </p:par>
                            </p:childTnLst>
                          </p:cTn>
                        </p:par>
                        <p:par>
                          <p:cTn id="10" fill="hold">
                            <p:stCondLst>
                              <p:cond delay="2250"/>
                            </p:stCondLst>
                            <p:childTnLst>
                              <p:par>
                                <p:cTn id="11" presetID="4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3000"/>
                                        <p:tgtEl>
                                          <p:spTgt spid="4"/>
                                        </p:tgtEl>
                                      </p:cBhvr>
                                    </p:animEffect>
                                    <p:anim calcmode="lin" valueType="num">
                                      <p:cBhvr>
                                        <p:cTn id="14" dur="3000" fill="hold"/>
                                        <p:tgtEl>
                                          <p:spTgt spid="4"/>
                                        </p:tgtEl>
                                        <p:attrNameLst>
                                          <p:attrName>ppt_w</p:attrName>
                                        </p:attrNameLst>
                                      </p:cBhvr>
                                      <p:tavLst>
                                        <p:tav tm="0" fmla="#ppt_w*sin(2.5*pi*$)">
                                          <p:val>
                                            <p:fltVal val="0"/>
                                          </p:val>
                                        </p:tav>
                                        <p:tav tm="100000">
                                          <p:val>
                                            <p:fltVal val="1"/>
                                          </p:val>
                                        </p:tav>
                                      </p:tavLst>
                                    </p:anim>
                                    <p:anim calcmode="lin" valueType="num">
                                      <p:cBhvr>
                                        <p:cTn id="15" dur="3000" fill="hold"/>
                                        <p:tgtEl>
                                          <p:spTgt spid="4"/>
                                        </p:tgtEl>
                                        <p:attrNameLst>
                                          <p:attrName>ppt_h</p:attrName>
                                        </p:attrNameLst>
                                      </p:cBhvr>
                                      <p:tavLst>
                                        <p:tav tm="0">
                                          <p:val>
                                            <p:strVal val="#ppt_h"/>
                                          </p:val>
                                        </p:tav>
                                        <p:tav tm="100000">
                                          <p:val>
                                            <p:strVal val="#ppt_h"/>
                                          </p:val>
                                        </p:tav>
                                      </p:tavLst>
                                    </p:anim>
                                  </p:childTnLst>
                                </p:cTn>
                              </p:par>
                            </p:childTnLst>
                          </p:cTn>
                        </p:par>
                        <p:par>
                          <p:cTn id="16" fill="hold">
                            <p:stCondLst>
                              <p:cond delay="5250"/>
                            </p:stCondLst>
                            <p:childTnLst>
                              <p:par>
                                <p:cTn id="17" presetID="52" presetClass="path" presetSubtype="0" accel="50000" decel="50000" fill="hold" grpId="1" nodeType="afterEffect">
                                  <p:stCondLst>
                                    <p:cond delay="0"/>
                                  </p:stCondLst>
                                  <p:childTnLst>
                                    <p:animMotion origin="layout" path="M 0 0 C -0.001 0.025 0.06 0.047 0.137 0.048 C 0.198 0.05 0.248 0.038 0.249 0.023 C 0.249 0.008 0.2 -0.006 0.138 -0.007 C 0.107 -0.007 0.079 -0.005 0.059 0 C 0.03 0.007 0.013 0.018 0.013 0.031 C 0.013 0.038 0.018 0.045 0.027 0.051 C 0.048 0.064 0.089 0.073 0.136 0.074 C 0.191 0.076 0.236 0.065 0.236 0.052 C 0.237 0.038 0.192 0.026 0.137 0.024 C 0.109 0.024 0.084 0.026 0.065 0.03 C 0.04 0.037 0.024 0.048 0.024 0.059 C 0.024 0.065 0.029 0.071 0.037 0.077 C 0.056 0.088 0.092 0.097 0.135 0.098 C 0.185 0.099 0.225 0.089 0.225 0.077 C 0.226 0.065 0.186 0.054 0.136 0.053 C 0.111 0.052 0.088 0.054 0.071 0.058 C 0.048 0.064 0.035 0.073 0.035 0.084 C 0.035 0.089 0.039 0.095 0.046 0.1 C 0.063 0.11 0.096 0.118 0.134 0.119 C 0.179 0.119 0.215 0.111 0.215 0.1 C 0.215 0.089 0.18 0.079 0.135 0.078 C 0.113 0.078 0.092 0.08 0.077 0.083 C 0.056 0.088 0.044 0.097 0.043 0.106 C 0.043 0.111 0.048 0.116 0.054 0.12 C 0.069 0.13 0.099 0.137 0.133 0.137 C 0.173 0.138 0.206 0.131 0.206 0.121 C 0.207 0.111 0.174 0.102 0.134 0.101 C 0.114 0.101 0.095 0.102 0.082 0.106 C 0.063 0.11 0.052 0.118 0.052 0.126 C 0.052 0.131 0.055 0.135 0.061 0.139 C 0.075 0.148 0.101 0.154 0.132 0.155 C 0.169 0.155 0.198 0.149 0.198 0.14 C 0.199 0.131 0.17 0.123 0.133 0.122 C 0.115 0.122 0.099 0.123 0.087 0.126 C 0.07 0.13 0.06 0.137 0.06 0.145 C 0.06 0.149 0.063 0.152 0.068 0.156 C 0.08 0.164 0.104 0.169 0.132 0.17 C 0.165 0.171 0.191 0.165 0.191 0.156 C 0.191 0.149 0.166 0.141 0.133 0.141 C 0.116 0.14 0.101 0.142 0.09 0.144 C 0.075 0.148 0.066 0.154 0.066 0.161 C 0.066 0.165 0.069 0.168 0.074 0.171 C 0.085 0.178 0.107 0.183 0.131 0.184 C 0.161 0.185 0.185 0.179 0.185 0.172 C 0.185 0.164 0.161 0.158 0.132 0.157 C 0.118 0.157 0.104 0.158 0.094 0.161 C 0.08 0.164 0.072 0.169 0.072 0.176 C 0.072 0.179 0.075 0.182 0.079 0.185 C 0.089 0.191 0.108 0.196 0.131 0.196 C 0.157 0.197 0.179 0.192 0.179 0.185 C 0.179 0.179 0.158 0.173 0.131 0.173 C 0.119 0.172 0.106 0.173 0.097 0.175 C 0.085 0.179 0.078 0.184 0.078 0.189 C 0.078 0.192 0.08 0.195 0.084 0.197 C 0.093 0.203 0.11 0.207 0.131 0.208 C 0.155 0.208 0.174 0.203 0.174 0.198 C 0.174 0.192 0.155 0.186 0.131 0.186 C 0.119 0.186 0.108 0.187 0.101 0.189 C 0.089 0.191 0.083 0.196 0.083 0.201 C 0.083 0.203 0.085 0.206 0.088 0.208 C 0.096 0.214 0.112 0.217 0.13 0.218 C 0.152 0.218 0.169 0.214 0.169 0.209 C 0.169 0.203 0.152 0.199 0.131 0.198 C 0.12 0.198 0.11 0.199 0.103 0.201 C 0.093 0.203 0.087 0.207 0.087 0.212 C 0.087 0.214 0.089 0.216 0.092 0.218 E" pathEditMode="relative" ptsTypes="">
                                      <p:cBhvr>
                                        <p:cTn id="18" dur="4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20220202143932">
            <a:hlinkClick r:id="" action="ppaction://media"/>
            <a:extLst>
              <a:ext uri="{FF2B5EF4-FFF2-40B4-BE49-F238E27FC236}">
                <a16:creationId xmlns:a16="http://schemas.microsoft.com/office/drawing/2014/main" xmlns="" id="{E802546C-484F-73B0-EC3B-77747E38E1BD}"/>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1403131" y="0"/>
            <a:ext cx="9144000" cy="6858000"/>
          </a:xfrm>
        </p:spPr>
      </p:pic>
    </p:spTree>
    <p:extLst>
      <p:ext uri="{BB962C8B-B14F-4D97-AF65-F5344CB8AC3E}">
        <p14:creationId xmlns:p14="http://schemas.microsoft.com/office/powerpoint/2010/main" val="4183408765"/>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8980FBB">
            <a:hlinkClick r:id="" action="ppaction://media"/>
            <a:extLst>
              <a:ext uri="{FF2B5EF4-FFF2-40B4-BE49-F238E27FC236}">
                <a16:creationId xmlns:a16="http://schemas.microsoft.com/office/drawing/2014/main" xmlns="" id="{44B49358-1AA6-8864-D413-BC6E59202415}"/>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1524000" y="0"/>
            <a:ext cx="9144000" cy="6858000"/>
          </a:xfrm>
        </p:spPr>
      </p:pic>
    </p:spTree>
    <p:extLst>
      <p:ext uri="{BB962C8B-B14F-4D97-AF65-F5344CB8AC3E}">
        <p14:creationId xmlns:p14="http://schemas.microsoft.com/office/powerpoint/2010/main" val="977584525"/>
      </p:ext>
    </p:extLst>
  </p:cSld>
  <p:clrMapOvr>
    <a:masterClrMapping/>
  </p:clrMapOvr>
  <mc:AlternateContent xmlns:mc="http://schemas.openxmlformats.org/markup-compatibility/2006" xmlns:p14="http://schemas.microsoft.com/office/powerpoint/2010/main">
    <mc:Choice Requires="p14">
      <p:transition spd="slow" p14:dur="5500" advClick="0" advTm="2000">
        <p:strips dir="rd"/>
      </p:transition>
    </mc:Choice>
    <mc:Fallback xmlns="">
      <p:transition spd="slow" advClick="0" advTm="200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Sfaccettatura">
  <a:themeElements>
    <a:clrScheme name="Verde gia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Sfaccettatur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etro opaco">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1738</TotalTime>
  <Words>122</Words>
  <Application>Microsoft Office PowerPoint</Application>
  <PresentationFormat>Personalizzato</PresentationFormat>
  <Paragraphs>21</Paragraphs>
  <Slides>70</Slides>
  <Notes>0</Notes>
  <HiddenSlides>0</HiddenSlides>
  <MMClips>10</MMClips>
  <ScaleCrop>false</ScaleCrop>
  <HeadingPairs>
    <vt:vector size="4" baseType="variant">
      <vt:variant>
        <vt:lpstr>Tema</vt:lpstr>
      </vt:variant>
      <vt:variant>
        <vt:i4>1</vt:i4>
      </vt:variant>
      <vt:variant>
        <vt:lpstr>Titoli diapositive</vt:lpstr>
      </vt:variant>
      <vt:variant>
        <vt:i4>70</vt:i4>
      </vt:variant>
    </vt:vector>
  </HeadingPairs>
  <TitlesOfParts>
    <vt:vector size="71" baseType="lpstr">
      <vt:lpstr>Sfaccettatura</vt:lpstr>
      <vt:lpstr>Presentazione standard di PowerPoint</vt:lpstr>
      <vt:lpstr>L’uguaglianza è Speranza… La Diversità è ricchezza… I doni dell’amicizia.</vt:lpstr>
      <vt:lpstr>Un percorso  sull’importanza  dell’uguaglianza, la diversità, l’amicizia.    I racconti dei bambini…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Dal racconto: «BLU come ME»   Una storia bellissima che parla di diversità :  il coniglio giallo trova la foglia blu… che, proprio come lui,  è differente … e cammina, cammina alla ricerca di una spiegazione e, insieme, alla ricerca di sé stesso  e della sua identità.    Alla fine della sua strada, non solo troverà la tanto sospirata risposta ma troverà  un grande tesoro come la conoscenza di un nuovo amico.    Questo racconto ha dato spunto ad una serie di attività aiutando i bambini a cogliere la bellezza della diversità come unicità di ciascuno e quindi come risorsa da condividere con gli altri.  </vt:lpstr>
      <vt:lpstr>Presentazione standard di PowerPoint</vt:lpstr>
      <vt:lpstr>Presentazione standard di PowerPoint</vt:lpstr>
      <vt:lpstr>Presentazione standard di PowerPoint</vt:lpstr>
      <vt:lpstr>Presentazione standard di PowerPoint</vt:lpstr>
      <vt:lpstr>Rappresentazione  grafica del racconto…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Raccontiamo la storia attraverso il KAMISHIBAI…  («Spettacolo teatrale di carta»  per  realizzare letture animate)…</vt:lpstr>
      <vt:lpstr>Presentazione standard di PowerPoint</vt:lpstr>
      <vt:lpstr>Presentazione standard di PowerPoint</vt:lpstr>
      <vt:lpstr>Presentazione standard di PowerPoint</vt:lpstr>
      <vt:lpstr>Drammatizziamo  il racconto…</vt:lpstr>
      <vt:lpstr>Presentazione standard di PowerPoint</vt:lpstr>
      <vt:lpstr>Presentazione standard di PowerPoint</vt:lpstr>
      <vt:lpstr>Dal racconto; «Le tre farfalle» una storia che parla del dono più bello…L’amicizia…</vt:lpstr>
      <vt:lpstr>Presentazione standard di PowerPoint</vt:lpstr>
      <vt:lpstr>Presentazione standard di PowerPoint</vt:lpstr>
      <vt:lpstr>Lettura della storia attraverso il kamishibai…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Rappresentiamo la storia con il disegno……</vt:lpstr>
      <vt:lpstr>Presentazione standard di PowerPoint</vt:lpstr>
      <vt:lpstr>Presentazione standard di PowerPoint</vt:lpstr>
      <vt:lpstr>Presentazione standard di PowerPoint</vt:lpstr>
      <vt:lpstr>Drammatizziamo il racconto delle tre farfalle…</vt:lpstr>
      <vt:lpstr>Presentazione standard di PowerPoint</vt:lpstr>
      <vt:lpstr>Noi siamo tutti grandi amici,  giochiamo insieme,  ci aiutiamo, ci vogliamo bene, perché!!!   L’amicizia è un dono vero…  è la strada che porta a te…</vt:lpstr>
      <vt:lpstr>E’ l’arcobaleno.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diversità scuola infanzia sottoferrovia</dc:title>
  <dc:creator>g santoro</dc:creator>
  <cp:lastModifiedBy>Marino</cp:lastModifiedBy>
  <cp:revision>55</cp:revision>
  <dcterms:created xsi:type="dcterms:W3CDTF">2022-06-12T06:23:29Z</dcterms:created>
  <dcterms:modified xsi:type="dcterms:W3CDTF">2022-07-11T09:34:49Z</dcterms:modified>
</cp:coreProperties>
</file>